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Gill Sans"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399b72ca8d_1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3399b72ca8d_1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399b72ca8d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3399b72ca8d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399b72ca8d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3399b72ca8d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399b72ca8d_1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3399b72ca8d_1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399b72ca8d_1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3399b72ca8d_1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399b72ca8d_1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g3399b72ca8d_1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399b72ca8d_1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g3399b72ca8d_1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399b72ca8d_1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3399b72ca8d_1_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399b72ca8d_1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3399b72ca8d_1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13.jp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3.jp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4.jp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jpg"/><Relationship Id="rId1" Type="http://schemas.openxmlformats.org/officeDocument/2006/relationships/slideMaster" Target="../slideMasters/slideMaster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38.jp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7.jpg"/><Relationship Id="rId1" Type="http://schemas.openxmlformats.org/officeDocument/2006/relationships/slideMaster" Target="../slideMasters/slideMaster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53" name="Google Shape;53;p14"/>
          <p:cNvPicPr preferRelativeResize="0"/>
          <p:nvPr/>
        </p:nvPicPr>
        <p:blipFill rotWithShape="1">
          <a:blip r:embed="rId3">
            <a:alphaModFix/>
          </a:blip>
          <a:srcRect/>
          <a:stretch/>
        </p:blipFill>
        <p:spPr>
          <a:xfrm>
            <a:off x="4060" y="0"/>
            <a:ext cx="9135880" cy="5143501"/>
          </a:xfrm>
          <a:prstGeom prst="rect">
            <a:avLst/>
          </a:prstGeom>
          <a:noFill/>
          <a:ln>
            <a:noFill/>
          </a:ln>
        </p:spPr>
      </p:pic>
      <p:sp>
        <p:nvSpPr>
          <p:cNvPr id="54" name="Google Shape;54;p14"/>
          <p:cNvSpPr txBox="1">
            <a:spLocks noGrp="1"/>
          </p:cNvSpPr>
          <p:nvPr>
            <p:ph type="ctrTitle"/>
          </p:nvPr>
        </p:nvSpPr>
        <p:spPr>
          <a:xfrm>
            <a:off x="685799" y="3619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dk1"/>
              </a:buClr>
              <a:buSzPts val="3000"/>
              <a:buFont typeface="Gill Sans"/>
              <a:buNone/>
              <a:defRPr sz="30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4"/>
          <p:cNvSpPr txBox="1">
            <a:spLocks noGrp="1"/>
          </p:cNvSpPr>
          <p:nvPr>
            <p:ph type="subTitle" idx="1"/>
          </p:nvPr>
        </p:nvSpPr>
        <p:spPr>
          <a:xfrm>
            <a:off x="685800" y="12001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sp>
        <p:nvSpPr>
          <p:cNvPr id="56" name="Google Shape;56;p14"/>
          <p:cNvSpPr txBox="1">
            <a:spLocks noGrp="1"/>
          </p:cNvSpPr>
          <p:nvPr>
            <p:ph type="ftr" idx="11"/>
          </p:nvPr>
        </p:nvSpPr>
        <p:spPr>
          <a:xfrm>
            <a:off x="3124200" y="4812506"/>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b="1" i="0" u="none" strike="noStrike" cap="none">
                <a:solidFill>
                  <a:schemeClr val="dk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57" name="Google Shape;57;p14"/>
          <p:cNvPicPr preferRelativeResize="0"/>
          <p:nvPr/>
        </p:nvPicPr>
        <p:blipFill rotWithShape="1">
          <a:blip r:embed="rId4">
            <a:alphaModFix/>
          </a:blip>
          <a:srcRect/>
          <a:stretch/>
        </p:blipFill>
        <p:spPr>
          <a:xfrm>
            <a:off x="3485674" y="1957680"/>
            <a:ext cx="2190275" cy="2595270"/>
          </a:xfrm>
          <a:prstGeom prst="rect">
            <a:avLst/>
          </a:prstGeom>
          <a:noFill/>
          <a:ln>
            <a:noFill/>
          </a:ln>
        </p:spPr>
      </p:pic>
      <p:sp>
        <p:nvSpPr>
          <p:cNvPr id="58" name="Google Shape;58;p14"/>
          <p:cNvSpPr/>
          <p:nvPr/>
        </p:nvSpPr>
        <p:spPr>
          <a:xfrm>
            <a:off x="3581400" y="5086350"/>
            <a:ext cx="2094600" cy="5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59" name="Google Shape;59;p1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60" name="Google Shape;60;p14"/>
          <p:cNvPicPr preferRelativeResize="0"/>
          <p:nvPr/>
        </p:nvPicPr>
        <p:blipFill rotWithShape="1">
          <a:blip r:embed="rId3">
            <a:alphaModFix/>
          </a:blip>
          <a:srcRect/>
          <a:stretch/>
        </p:blipFill>
        <p:spPr>
          <a:xfrm>
            <a:off x="4060" y="0"/>
            <a:ext cx="9135880" cy="5143501"/>
          </a:xfrm>
          <a:prstGeom prst="rect">
            <a:avLst/>
          </a:prstGeom>
          <a:noFill/>
          <a:ln>
            <a:noFill/>
          </a:ln>
        </p:spPr>
      </p:pic>
      <p:pic>
        <p:nvPicPr>
          <p:cNvPr id="61" name="Google Shape;61;p14"/>
          <p:cNvPicPr preferRelativeResize="0"/>
          <p:nvPr/>
        </p:nvPicPr>
        <p:blipFill rotWithShape="1">
          <a:blip r:embed="rId4">
            <a:alphaModFix/>
          </a:blip>
          <a:srcRect/>
          <a:stretch/>
        </p:blipFill>
        <p:spPr>
          <a:xfrm>
            <a:off x="3485674" y="1957680"/>
            <a:ext cx="2190275" cy="2595270"/>
          </a:xfrm>
          <a:prstGeom prst="rect">
            <a:avLst/>
          </a:prstGeom>
          <a:noFill/>
          <a:ln>
            <a:noFill/>
          </a:ln>
        </p:spPr>
      </p:pic>
      <p:sp>
        <p:nvSpPr>
          <p:cNvPr id="62" name="Google Shape;62;p14"/>
          <p:cNvSpPr/>
          <p:nvPr/>
        </p:nvSpPr>
        <p:spPr>
          <a:xfrm>
            <a:off x="3581400" y="5086350"/>
            <a:ext cx="2094600" cy="5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Blue Wave">
  <p:cSld name="Title Slide Blue Wave">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a:stretch/>
        </p:blipFill>
        <p:spPr>
          <a:xfrm>
            <a:off x="0" y="2876550"/>
            <a:ext cx="9143998" cy="2313433"/>
          </a:xfrm>
          <a:prstGeom prst="rect">
            <a:avLst/>
          </a:prstGeom>
          <a:noFill/>
          <a:ln>
            <a:noFill/>
          </a:ln>
        </p:spPr>
      </p:pic>
      <p:sp>
        <p:nvSpPr>
          <p:cNvPr id="65" name="Google Shape;65;p15"/>
          <p:cNvSpPr txBox="1">
            <a:spLocks noGrp="1"/>
          </p:cNvSpPr>
          <p:nvPr>
            <p:ph type="ctrTitle"/>
          </p:nvPr>
        </p:nvSpPr>
        <p:spPr>
          <a:xfrm>
            <a:off x="685799" y="36004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lt1"/>
              </a:buClr>
              <a:buSzPts val="3000"/>
              <a:buFont typeface="Gill Sans"/>
              <a:buNone/>
              <a:defRPr sz="3000" b="1" i="0" u="none" strike="noStrike" cap="non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5"/>
          <p:cNvSpPr txBox="1">
            <a:spLocks noGrp="1"/>
          </p:cNvSpPr>
          <p:nvPr>
            <p:ph type="subTitle" idx="1"/>
          </p:nvPr>
        </p:nvSpPr>
        <p:spPr>
          <a:xfrm>
            <a:off x="685800" y="44386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pic>
        <p:nvPicPr>
          <p:cNvPr id="67" name="Google Shape;67;p15"/>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68" name="Google Shape;68;p15"/>
          <p:cNvPicPr preferRelativeResize="0"/>
          <p:nvPr/>
        </p:nvPicPr>
        <p:blipFill rotWithShape="1">
          <a:blip r:embed="rId2">
            <a:alphaModFix/>
          </a:blip>
          <a:srcRect/>
          <a:stretch/>
        </p:blipFill>
        <p:spPr>
          <a:xfrm>
            <a:off x="0" y="2925318"/>
            <a:ext cx="9143998" cy="2313433"/>
          </a:xfrm>
          <a:prstGeom prst="rect">
            <a:avLst/>
          </a:prstGeom>
          <a:noFill/>
          <a:ln>
            <a:noFill/>
          </a:ln>
        </p:spPr>
      </p:pic>
      <p:pic>
        <p:nvPicPr>
          <p:cNvPr id="69" name="Google Shape;69;p15"/>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70" name="Google Shape;70;p15" descr="short_wave_powerpoint2.png"/>
          <p:cNvPicPr preferRelativeResize="0"/>
          <p:nvPr/>
        </p:nvPicPr>
        <p:blipFill rotWithShape="1">
          <a:blip r:embed="rId4">
            <a:alphaModFix/>
          </a:blip>
          <a:srcRect/>
          <a:stretch/>
        </p:blipFill>
        <p:spPr>
          <a:xfrm>
            <a:off x="0" y="3051517"/>
            <a:ext cx="9143999" cy="4346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a:stretch/>
        </p:blipFill>
        <p:spPr>
          <a:xfrm>
            <a:off x="0" y="2913126"/>
            <a:ext cx="9143998" cy="2240279"/>
          </a:xfrm>
          <a:prstGeom prst="rect">
            <a:avLst/>
          </a:prstGeom>
          <a:noFill/>
          <a:ln>
            <a:noFill/>
          </a:ln>
        </p:spPr>
      </p:pic>
      <p:sp>
        <p:nvSpPr>
          <p:cNvPr id="73" name="Google Shape;73;p16"/>
          <p:cNvSpPr txBox="1">
            <a:spLocks noGrp="1"/>
          </p:cNvSpPr>
          <p:nvPr>
            <p:ph type="ctrTitle"/>
          </p:nvPr>
        </p:nvSpPr>
        <p:spPr>
          <a:xfrm>
            <a:off x="685799" y="3600450"/>
            <a:ext cx="7772400" cy="821400"/>
          </a:xfrm>
          <a:prstGeom prst="rect">
            <a:avLst/>
          </a:prstGeom>
          <a:noFill/>
          <a:ln>
            <a:noFill/>
          </a:ln>
        </p:spPr>
        <p:txBody>
          <a:bodyPr spcFirstLastPara="1" wrap="square" lIns="91425" tIns="45700" rIns="91425" bIns="45700" anchor="t" anchorCtr="0">
            <a:normAutofit/>
          </a:bodyPr>
          <a:lstStyle>
            <a:lvl1pPr marR="0" lvl="0" algn="ctr">
              <a:spcBef>
                <a:spcPts val="0"/>
              </a:spcBef>
              <a:spcAft>
                <a:spcPts val="0"/>
              </a:spcAft>
              <a:buClr>
                <a:schemeClr val="lt1"/>
              </a:buClr>
              <a:buSzPts val="3000"/>
              <a:buFont typeface="Gill Sans"/>
              <a:buNone/>
              <a:defRPr sz="3000" b="1" i="0" u="none" strike="noStrike" cap="non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6"/>
          <p:cNvSpPr txBox="1">
            <a:spLocks noGrp="1"/>
          </p:cNvSpPr>
          <p:nvPr>
            <p:ph type="subTitle" idx="1"/>
          </p:nvPr>
        </p:nvSpPr>
        <p:spPr>
          <a:xfrm>
            <a:off x="685800" y="4438650"/>
            <a:ext cx="7772400" cy="419100"/>
          </a:xfrm>
          <a:prstGeom prst="rect">
            <a:avLst/>
          </a:prstGeom>
          <a:noFill/>
          <a:ln>
            <a:noFill/>
          </a:ln>
        </p:spPr>
        <p:txBody>
          <a:bodyPr spcFirstLastPara="1" wrap="square" lIns="91425" tIns="45700" rIns="91425" bIns="45700" anchor="t" anchorCtr="0">
            <a:normAutofit/>
          </a:bodyPr>
          <a:lstStyle>
            <a:lvl1pPr marR="0" lvl="0" algn="ctr">
              <a:spcBef>
                <a:spcPts val="30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R="0" lvl="1" algn="ctr">
              <a:spcBef>
                <a:spcPts val="560"/>
              </a:spcBef>
              <a:spcAft>
                <a:spcPts val="0"/>
              </a:spcAft>
              <a:buClr>
                <a:srgbClr val="90C793"/>
              </a:buClr>
              <a:buSzPts val="2800"/>
              <a:buFont typeface="Arial"/>
              <a:buNone/>
              <a:defRPr sz="2800" b="0" i="0" u="none" strike="noStrike" cap="none">
                <a:solidFill>
                  <a:srgbClr val="90C793"/>
                </a:solidFill>
                <a:latin typeface="Gill Sans"/>
                <a:ea typeface="Gill Sans"/>
                <a:cs typeface="Gill Sans"/>
                <a:sym typeface="Gill Sans"/>
              </a:defRPr>
            </a:lvl2pPr>
            <a:lvl3pPr marR="0" lvl="2" algn="ctr">
              <a:spcBef>
                <a:spcPts val="480"/>
              </a:spcBef>
              <a:spcAft>
                <a:spcPts val="0"/>
              </a:spcAft>
              <a:buClr>
                <a:srgbClr val="90C793"/>
              </a:buClr>
              <a:buSzPts val="2400"/>
              <a:buFont typeface="Arial"/>
              <a:buNone/>
              <a:defRPr sz="2400" b="0" i="0" u="none" strike="noStrike" cap="none">
                <a:solidFill>
                  <a:srgbClr val="90C793"/>
                </a:solidFill>
                <a:latin typeface="Gill Sans"/>
                <a:ea typeface="Gill Sans"/>
                <a:cs typeface="Gill Sans"/>
                <a:sym typeface="Gill Sans"/>
              </a:defRPr>
            </a:lvl3pPr>
            <a:lvl4pPr marR="0" lvl="3"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4pPr>
            <a:lvl5pPr marR="0" lvl="4"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5pPr>
            <a:lvl6pPr marR="0" lvl="5"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6pPr>
            <a:lvl7pPr marR="0" lvl="6"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7pPr>
            <a:lvl8pPr marR="0" lvl="7"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8pPr>
            <a:lvl9pPr marR="0" lvl="8" algn="ctr">
              <a:spcBef>
                <a:spcPts val="400"/>
              </a:spcBef>
              <a:spcAft>
                <a:spcPts val="0"/>
              </a:spcAft>
              <a:buClr>
                <a:srgbClr val="90C793"/>
              </a:buClr>
              <a:buSzPts val="2000"/>
              <a:buFont typeface="Arial"/>
              <a:buNone/>
              <a:defRPr sz="2000" b="0" i="0" u="none" strike="noStrike" cap="none">
                <a:solidFill>
                  <a:srgbClr val="90C793"/>
                </a:solidFill>
                <a:latin typeface="Gill Sans"/>
                <a:ea typeface="Gill Sans"/>
                <a:cs typeface="Gill Sans"/>
                <a:sym typeface="Gill Sans"/>
              </a:defRPr>
            </a:lvl9pPr>
          </a:lstStyle>
          <a:p>
            <a:endParaRPr/>
          </a:p>
        </p:txBody>
      </p:sp>
      <p:pic>
        <p:nvPicPr>
          <p:cNvPr id="75" name="Google Shape;75;p16"/>
          <p:cNvPicPr preferRelativeResize="0"/>
          <p:nvPr/>
        </p:nvPicPr>
        <p:blipFill rotWithShape="1">
          <a:blip r:embed="rId3">
            <a:alphaModFix/>
          </a:blip>
          <a:srcRect/>
          <a:stretch/>
        </p:blipFill>
        <p:spPr>
          <a:xfrm>
            <a:off x="3429000" y="285750"/>
            <a:ext cx="2194563" cy="2633478"/>
          </a:xfrm>
          <a:prstGeom prst="rect">
            <a:avLst/>
          </a:prstGeom>
          <a:noFill/>
          <a:ln>
            <a:noFill/>
          </a:ln>
        </p:spPr>
      </p:pic>
      <p:pic>
        <p:nvPicPr>
          <p:cNvPr id="76" name="Google Shape;76;p16"/>
          <p:cNvPicPr preferRelativeResize="0"/>
          <p:nvPr/>
        </p:nvPicPr>
        <p:blipFill rotWithShape="1">
          <a:blip r:embed="rId2">
            <a:alphaModFix/>
          </a:blip>
          <a:srcRect/>
          <a:stretch/>
        </p:blipFill>
        <p:spPr>
          <a:xfrm>
            <a:off x="0" y="2913126"/>
            <a:ext cx="9143998" cy="2240279"/>
          </a:xfrm>
          <a:prstGeom prst="rect">
            <a:avLst/>
          </a:prstGeom>
          <a:noFill/>
          <a:ln>
            <a:noFill/>
          </a:ln>
        </p:spPr>
      </p:pic>
      <p:pic>
        <p:nvPicPr>
          <p:cNvPr id="77" name="Google Shape;77;p16"/>
          <p:cNvPicPr preferRelativeResize="0"/>
          <p:nvPr/>
        </p:nvPicPr>
        <p:blipFill rotWithShape="1">
          <a:blip r:embed="rId3">
            <a:alphaModFix/>
          </a:blip>
          <a:srcRect/>
          <a:stretch/>
        </p:blipFill>
        <p:spPr>
          <a:xfrm>
            <a:off x="3429000" y="285750"/>
            <a:ext cx="2194563" cy="263347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Slide Blue wave">
  <p:cSld name="Image Slide Blue wave">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80" name="Google Shape;80;p1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81" name="Google Shape;81;p17" descr="short_wave_powerpoint2.png"/>
          <p:cNvPicPr preferRelativeResize="0"/>
          <p:nvPr/>
        </p:nvPicPr>
        <p:blipFill rotWithShape="1">
          <a:blip r:embed="rId3">
            <a:alphaModFix/>
          </a:blip>
          <a:srcRect/>
          <a:stretch/>
        </p:blipFill>
        <p:spPr>
          <a:xfrm>
            <a:off x="0" y="4705350"/>
            <a:ext cx="9143999" cy="434633"/>
          </a:xfrm>
          <a:prstGeom prst="rect">
            <a:avLst/>
          </a:prstGeom>
          <a:noFill/>
          <a:ln>
            <a:noFill/>
          </a:ln>
        </p:spPr>
      </p:pic>
      <p:sp>
        <p:nvSpPr>
          <p:cNvPr id="82" name="Google Shape;82;p1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7"/>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84" name="Google Shape;84;p1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85" name="Google Shape;85;p17"/>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86" name="Google Shape;86;p17"/>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7" name="Google Shape;87;p17"/>
          <p:cNvSpPr>
            <a:spLocks noGrp="1"/>
          </p:cNvSpPr>
          <p:nvPr>
            <p:ph type="pic" idx="2"/>
          </p:nvPr>
        </p:nvSpPr>
        <p:spPr>
          <a:xfrm>
            <a:off x="0" y="1123950"/>
            <a:ext cx="9144000" cy="2438400"/>
          </a:xfrm>
          <a:prstGeom prst="rect">
            <a:avLst/>
          </a:prstGeom>
          <a:noFill/>
          <a:ln>
            <a:noFill/>
          </a:ln>
        </p:spPr>
      </p:sp>
      <p:sp>
        <p:nvSpPr>
          <p:cNvPr id="88" name="Google Shape;88;p1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89" name="Google Shape;89;p1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90" name="Google Shape;90;p17"/>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am Slide Blue wave">
  <p:cSld name="Team Slide Blue wave">
    <p:spTree>
      <p:nvGrpSpPr>
        <p:cNvPr id="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93" name="Google Shape;93;p18"/>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94" name="Google Shape;94;p18"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95" name="Google Shape;95;p1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8"/>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97" name="Google Shape;97;p18"/>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98" name="Google Shape;98;p18"/>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99" name="Google Shape;99;p18"/>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0" name="Google Shape;100;p18"/>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1" name="Google Shape;101;p18"/>
          <p:cNvSpPr>
            <a:spLocks noGrp="1"/>
          </p:cNvSpPr>
          <p:nvPr>
            <p:ph type="pic" idx="2"/>
          </p:nvPr>
        </p:nvSpPr>
        <p:spPr>
          <a:xfrm>
            <a:off x="381000" y="1809750"/>
            <a:ext cx="2163900" cy="1905000"/>
          </a:xfrm>
          <a:prstGeom prst="rect">
            <a:avLst/>
          </a:prstGeom>
          <a:noFill/>
          <a:ln>
            <a:noFill/>
          </a:ln>
        </p:spPr>
      </p:sp>
      <p:sp>
        <p:nvSpPr>
          <p:cNvPr id="102" name="Google Shape;102;p18"/>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3" name="Google Shape;103;p18"/>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4" name="Google Shape;104;p18"/>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05" name="Google Shape;105;p1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8"/>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07" name="Google Shape;107;p18"/>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108" name="Google Shape;108;p18"/>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09" name="Google Shape;109;p18"/>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12" name="Google Shape;112;p19"/>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13" name="Google Shape;113;p19"/>
          <p:cNvPicPr preferRelativeResize="0"/>
          <p:nvPr/>
        </p:nvPicPr>
        <p:blipFill rotWithShape="1">
          <a:blip r:embed="rId3">
            <a:alphaModFix/>
          </a:blip>
          <a:srcRect/>
          <a:stretch/>
        </p:blipFill>
        <p:spPr>
          <a:xfrm>
            <a:off x="228600" y="0"/>
            <a:ext cx="3030068" cy="5143501"/>
          </a:xfrm>
          <a:prstGeom prst="rect">
            <a:avLst/>
          </a:prstGeom>
          <a:noFill/>
          <a:ln>
            <a:noFill/>
          </a:ln>
        </p:spPr>
      </p:pic>
      <p:pic>
        <p:nvPicPr>
          <p:cNvPr id="114" name="Google Shape;114;p19"/>
          <p:cNvPicPr preferRelativeResize="0"/>
          <p:nvPr/>
        </p:nvPicPr>
        <p:blipFill rotWithShape="1">
          <a:blip r:embed="rId4">
            <a:alphaModFix/>
          </a:blip>
          <a:srcRect/>
          <a:stretch/>
        </p:blipFill>
        <p:spPr>
          <a:xfrm>
            <a:off x="899157" y="352802"/>
            <a:ext cx="1615443" cy="1914148"/>
          </a:xfrm>
          <a:prstGeom prst="rect">
            <a:avLst/>
          </a:prstGeom>
          <a:noFill/>
          <a:ln>
            <a:noFill/>
          </a:ln>
        </p:spPr>
      </p:pic>
      <p:pic>
        <p:nvPicPr>
          <p:cNvPr id="115" name="Google Shape;115;p19" descr="trout2_powerpoint.jpg"/>
          <p:cNvPicPr preferRelativeResize="0"/>
          <p:nvPr/>
        </p:nvPicPr>
        <p:blipFill rotWithShape="1">
          <a:blip r:embed="rId5">
            <a:alphaModFix/>
          </a:blip>
          <a:srcRect/>
          <a:stretch/>
        </p:blipFill>
        <p:spPr>
          <a:xfrm>
            <a:off x="0" y="1"/>
            <a:ext cx="9143998" cy="5162551"/>
          </a:xfrm>
          <a:prstGeom prst="rect">
            <a:avLst/>
          </a:prstGeom>
          <a:noFill/>
          <a:ln>
            <a:noFill/>
          </a:ln>
        </p:spPr>
      </p:pic>
      <p:pic>
        <p:nvPicPr>
          <p:cNvPr id="116" name="Google Shape;116;p19"/>
          <p:cNvPicPr preferRelativeResize="0"/>
          <p:nvPr/>
        </p:nvPicPr>
        <p:blipFill rotWithShape="1">
          <a:blip r:embed="rId3">
            <a:alphaModFix/>
          </a:blip>
          <a:srcRect/>
          <a:stretch/>
        </p:blipFill>
        <p:spPr>
          <a:xfrm>
            <a:off x="228600" y="0"/>
            <a:ext cx="3030068" cy="5162551"/>
          </a:xfrm>
          <a:prstGeom prst="rect">
            <a:avLst/>
          </a:prstGeom>
          <a:noFill/>
          <a:ln>
            <a:noFill/>
          </a:ln>
        </p:spPr>
      </p:pic>
      <p:sp>
        <p:nvSpPr>
          <p:cNvPr id="117" name="Google Shape;117;p19"/>
          <p:cNvSpPr txBox="1">
            <a:spLocks noGrp="1"/>
          </p:cNvSpPr>
          <p:nvPr>
            <p:ph type="body" idx="1"/>
          </p:nvPr>
        </p:nvSpPr>
        <p:spPr>
          <a:xfrm>
            <a:off x="457200" y="2343150"/>
            <a:ext cx="2590800" cy="4572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500"/>
              </a:spcBef>
              <a:spcAft>
                <a:spcPts val="0"/>
              </a:spcAft>
              <a:buClr>
                <a:schemeClr val="lt1"/>
              </a:buClr>
              <a:buSzPts val="2500"/>
              <a:buFont typeface="Arial"/>
              <a:buNone/>
              <a:defRPr sz="25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18" name="Google Shape;118;p19"/>
          <p:cNvSpPr txBox="1">
            <a:spLocks noGrp="1"/>
          </p:cNvSpPr>
          <p:nvPr>
            <p:ph type="body" idx="2"/>
          </p:nvPr>
        </p:nvSpPr>
        <p:spPr>
          <a:xfrm>
            <a:off x="457200" y="2800350"/>
            <a:ext cx="25908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19" name="Google Shape;119;p19"/>
          <p:cNvPicPr preferRelativeResize="0"/>
          <p:nvPr/>
        </p:nvPicPr>
        <p:blipFill rotWithShape="1">
          <a:blip r:embed="rId4">
            <a:alphaModFix/>
          </a:blip>
          <a:srcRect/>
          <a:stretch/>
        </p:blipFill>
        <p:spPr>
          <a:xfrm>
            <a:off x="899157" y="352802"/>
            <a:ext cx="1615443" cy="191414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0"/>
        <p:cNvGrpSpPr/>
        <p:nvPr/>
      </p:nvGrpSpPr>
      <p:grpSpPr>
        <a:xfrm>
          <a:off x="0" y="0"/>
          <a:ext cx="0" cy="0"/>
          <a:chOff x="0" y="0"/>
          <a:chExt cx="0" cy="0"/>
        </a:xfrm>
      </p:grpSpPr>
      <p:pic>
        <p:nvPicPr>
          <p:cNvPr id="121" name="Google Shape;121;p20"/>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22" name="Google Shape;122;p20"/>
          <p:cNvPicPr preferRelativeResize="0"/>
          <p:nvPr/>
        </p:nvPicPr>
        <p:blipFill rotWithShape="1">
          <a:blip r:embed="rId3">
            <a:alphaModFix/>
          </a:blip>
          <a:srcRect/>
          <a:stretch/>
        </p:blipFill>
        <p:spPr>
          <a:xfrm>
            <a:off x="0" y="3848862"/>
            <a:ext cx="9143998" cy="1313688"/>
          </a:xfrm>
          <a:prstGeom prst="rect">
            <a:avLst/>
          </a:prstGeom>
          <a:noFill/>
          <a:ln>
            <a:noFill/>
          </a:ln>
        </p:spPr>
      </p:pic>
      <p:pic>
        <p:nvPicPr>
          <p:cNvPr id="123" name="Google Shape;123;p20"/>
          <p:cNvPicPr preferRelativeResize="0"/>
          <p:nvPr/>
        </p:nvPicPr>
        <p:blipFill rotWithShape="1">
          <a:blip r:embed="rId4">
            <a:alphaModFix/>
          </a:blip>
          <a:srcRect/>
          <a:stretch/>
        </p:blipFill>
        <p:spPr>
          <a:xfrm>
            <a:off x="226621" y="3902828"/>
            <a:ext cx="1068779" cy="1266402"/>
          </a:xfrm>
          <a:prstGeom prst="rect">
            <a:avLst/>
          </a:prstGeom>
          <a:noFill/>
          <a:ln>
            <a:noFill/>
          </a:ln>
        </p:spPr>
      </p:pic>
      <p:pic>
        <p:nvPicPr>
          <p:cNvPr id="124" name="Google Shape;124;p20"/>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25" name="Google Shape;125;p20" descr="trout6_powerpoint.jpg"/>
          <p:cNvPicPr preferRelativeResize="0"/>
          <p:nvPr/>
        </p:nvPicPr>
        <p:blipFill rotWithShape="1">
          <a:blip r:embed="rId5">
            <a:alphaModFix/>
          </a:blip>
          <a:srcRect/>
          <a:stretch/>
        </p:blipFill>
        <p:spPr>
          <a:xfrm>
            <a:off x="0" y="1944"/>
            <a:ext cx="9150995" cy="5160606"/>
          </a:xfrm>
          <a:prstGeom prst="rect">
            <a:avLst/>
          </a:prstGeom>
          <a:noFill/>
          <a:ln>
            <a:noFill/>
          </a:ln>
        </p:spPr>
      </p:pic>
      <p:pic>
        <p:nvPicPr>
          <p:cNvPr id="126" name="Google Shape;126;p20" descr="trout7_powerpoint.jpg"/>
          <p:cNvPicPr preferRelativeResize="0"/>
          <p:nvPr/>
        </p:nvPicPr>
        <p:blipFill rotWithShape="1">
          <a:blip r:embed="rId6">
            <a:alphaModFix/>
          </a:blip>
          <a:srcRect/>
          <a:stretch/>
        </p:blipFill>
        <p:spPr>
          <a:xfrm>
            <a:off x="0" y="19050"/>
            <a:ext cx="9143998" cy="5143499"/>
          </a:xfrm>
          <a:prstGeom prst="rect">
            <a:avLst/>
          </a:prstGeom>
          <a:noFill/>
          <a:ln>
            <a:noFill/>
          </a:ln>
        </p:spPr>
      </p:pic>
      <p:pic>
        <p:nvPicPr>
          <p:cNvPr id="127" name="Google Shape;127;p20"/>
          <p:cNvPicPr preferRelativeResize="0"/>
          <p:nvPr/>
        </p:nvPicPr>
        <p:blipFill rotWithShape="1">
          <a:blip r:embed="rId3">
            <a:alphaModFix/>
          </a:blip>
          <a:srcRect/>
          <a:stretch/>
        </p:blipFill>
        <p:spPr>
          <a:xfrm>
            <a:off x="0" y="3837915"/>
            <a:ext cx="9143998" cy="1324635"/>
          </a:xfrm>
          <a:prstGeom prst="rect">
            <a:avLst/>
          </a:prstGeom>
          <a:noFill/>
          <a:ln>
            <a:noFill/>
          </a:ln>
        </p:spPr>
      </p:pic>
      <p:sp>
        <p:nvSpPr>
          <p:cNvPr id="128" name="Google Shape;128;p20"/>
          <p:cNvSpPr txBox="1">
            <a:spLocks noGrp="1"/>
          </p:cNvSpPr>
          <p:nvPr>
            <p:ph type="body" idx="1"/>
          </p:nvPr>
        </p:nvSpPr>
        <p:spPr>
          <a:xfrm>
            <a:off x="1447800" y="4019550"/>
            <a:ext cx="7467600" cy="9906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29" name="Google Shape;129;p20"/>
          <p:cNvPicPr preferRelativeResize="0"/>
          <p:nvPr/>
        </p:nvPicPr>
        <p:blipFill rotWithShape="1">
          <a:blip r:embed="rId4">
            <a:alphaModFix/>
          </a:blip>
          <a:srcRect/>
          <a:stretch/>
        </p:blipFill>
        <p:spPr>
          <a:xfrm>
            <a:off x="226621" y="3902828"/>
            <a:ext cx="1068779" cy="126640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 Slide Green wave" type="obj">
  <p:cSld name="OBJECT">
    <p:spTree>
      <p:nvGrpSpPr>
        <p:cNvPr id="1" name="Shape 130"/>
        <p:cNvGrpSpPr/>
        <p:nvPr/>
      </p:nvGrpSpPr>
      <p:grpSpPr>
        <a:xfrm>
          <a:off x="0" y="0"/>
          <a:ext cx="0" cy="0"/>
          <a:chOff x="0" y="0"/>
          <a:chExt cx="0" cy="0"/>
        </a:xfrm>
      </p:grpSpPr>
      <p:pic>
        <p:nvPicPr>
          <p:cNvPr id="131" name="Google Shape;131;p21"/>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132" name="Google Shape;132;p21"/>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133" name="Google Shape;133;p21"/>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1"/>
          <p:cNvSpPr txBox="1">
            <a:spLocks noGrp="1"/>
          </p:cNvSpPr>
          <p:nvPr>
            <p:ph type="body" idx="1"/>
          </p:nvPr>
        </p:nvSpPr>
        <p:spPr>
          <a:xfrm>
            <a:off x="272787" y="1200151"/>
            <a:ext cx="8560200" cy="3200400"/>
          </a:xfrm>
          <a:prstGeom prst="rect">
            <a:avLst/>
          </a:prstGeom>
          <a:noFill/>
          <a:ln>
            <a:noFill/>
          </a:ln>
        </p:spPr>
        <p:txBody>
          <a:bodyPr spcFirstLastPara="1" wrap="square" lIns="91425" tIns="45700" rIns="91425" bIns="45700" anchor="t" anchorCtr="0">
            <a:normAutofit/>
          </a:bodyPr>
          <a:lstStyle>
            <a:lvl1pPr marL="457200" marR="0" lvl="0"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1pPr>
            <a:lvl2pPr marL="914400" marR="0" lvl="1" indent="-355600" algn="l">
              <a:spcBef>
                <a:spcPts val="400"/>
              </a:spcBef>
              <a:spcAft>
                <a:spcPts val="0"/>
              </a:spcAft>
              <a:buClr>
                <a:schemeClr val="dk1"/>
              </a:buClr>
              <a:buSzPts val="2000"/>
              <a:buFont typeface="Arial"/>
              <a:buChar char="–"/>
              <a:defRPr sz="20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35" name="Google Shape;135;p21"/>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36" name="Google Shape;136;p2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37" name="Google Shape;137;p2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138" name="Google Shape;138;p21"/>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2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40" name="Google Shape;140;p21"/>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Blue wave">
  <p:cSld name="Text Slide Blue wave">
    <p:spTree>
      <p:nvGrpSpPr>
        <p:cNvPr id="1" name="Shape 141"/>
        <p:cNvGrpSpPr/>
        <p:nvPr/>
      </p:nvGrpSpPr>
      <p:grpSpPr>
        <a:xfrm>
          <a:off x="0" y="0"/>
          <a:ext cx="0" cy="0"/>
          <a:chOff x="0" y="0"/>
          <a:chExt cx="0" cy="0"/>
        </a:xfrm>
      </p:grpSpPr>
      <p:pic>
        <p:nvPicPr>
          <p:cNvPr id="142" name="Google Shape;142;p22"/>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143" name="Google Shape;143;p22"/>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144" name="Google Shape;144;p22" descr="short_wave_powerpoint2.png"/>
          <p:cNvPicPr preferRelativeResize="0"/>
          <p:nvPr/>
        </p:nvPicPr>
        <p:blipFill rotWithShape="1">
          <a:blip r:embed="rId3">
            <a:alphaModFix/>
          </a:blip>
          <a:srcRect/>
          <a:stretch/>
        </p:blipFill>
        <p:spPr>
          <a:xfrm>
            <a:off x="0" y="4705350"/>
            <a:ext cx="9143999" cy="434633"/>
          </a:xfrm>
          <a:prstGeom prst="rect">
            <a:avLst/>
          </a:prstGeom>
          <a:noFill/>
          <a:ln>
            <a:noFill/>
          </a:ln>
        </p:spPr>
      </p:pic>
      <p:sp>
        <p:nvSpPr>
          <p:cNvPr id="145" name="Google Shape;145;p22"/>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6" name="Google Shape;146;p22"/>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47" name="Google Shape;147;p22"/>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48" name="Google Shape;148;p22"/>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149" name="Google Shape;149;p22"/>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50" name="Google Shape;150;p22"/>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51" name="Google Shape;151;p22"/>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152" name="Google Shape;152;p22"/>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Slide Green wave">
  <p:cSld name="Image Slide Green wave">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155" name="Google Shape;155;p23"/>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156" name="Google Shape;156;p2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3"/>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158" name="Google Shape;158;p23"/>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59" name="Google Shape;159;p23"/>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160" name="Google Shape;160;p23"/>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61" name="Google Shape;161;p23"/>
          <p:cNvSpPr>
            <a:spLocks noGrp="1"/>
          </p:cNvSpPr>
          <p:nvPr>
            <p:ph type="pic" idx="2"/>
          </p:nvPr>
        </p:nvSpPr>
        <p:spPr>
          <a:xfrm>
            <a:off x="0" y="1123950"/>
            <a:ext cx="9144000" cy="2438400"/>
          </a:xfrm>
          <a:prstGeom prst="rect">
            <a:avLst/>
          </a:prstGeom>
          <a:noFill/>
          <a:ln>
            <a:noFill/>
          </a:ln>
        </p:spPr>
      </p:sp>
      <p:sp>
        <p:nvSpPr>
          <p:cNvPr id="162" name="Google Shape;162;p2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63" name="Google Shape;163;p23"/>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164" name="Google Shape;164;p23"/>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65"/>
        <p:cNvGrpSpPr/>
        <p:nvPr/>
      </p:nvGrpSpPr>
      <p:grpSpPr>
        <a:xfrm>
          <a:off x="0" y="0"/>
          <a:ext cx="0" cy="0"/>
          <a:chOff x="0" y="0"/>
          <a:chExt cx="0" cy="0"/>
        </a:xfrm>
      </p:grpSpPr>
      <p:pic>
        <p:nvPicPr>
          <p:cNvPr id="166" name="Google Shape;166;p24"/>
          <p:cNvPicPr preferRelativeResize="0"/>
          <p:nvPr/>
        </p:nvPicPr>
        <p:blipFill rotWithShape="1">
          <a:blip r:embed="rId2">
            <a:alphaModFix/>
          </a:blip>
          <a:srcRect/>
          <a:stretch/>
        </p:blipFill>
        <p:spPr>
          <a:xfrm>
            <a:off x="4060" y="0"/>
            <a:ext cx="9135880" cy="5143501"/>
          </a:xfrm>
          <a:prstGeom prst="rect">
            <a:avLst/>
          </a:prstGeom>
          <a:noFill/>
          <a:ln>
            <a:noFill/>
          </a:ln>
        </p:spPr>
      </p:pic>
      <p:pic>
        <p:nvPicPr>
          <p:cNvPr id="167" name="Google Shape;167;p24" descr="trout3_powerpoint.jpg"/>
          <p:cNvPicPr preferRelativeResize="0"/>
          <p:nvPr/>
        </p:nvPicPr>
        <p:blipFill rotWithShape="1">
          <a:blip r:embed="rId3">
            <a:alphaModFix/>
          </a:blip>
          <a:srcRect/>
          <a:stretch/>
        </p:blipFill>
        <p:spPr>
          <a:xfrm>
            <a:off x="0" y="-19050"/>
            <a:ext cx="9143998" cy="5162551"/>
          </a:xfrm>
          <a:prstGeom prst="rect">
            <a:avLst/>
          </a:prstGeom>
          <a:noFill/>
          <a:ln>
            <a:noFill/>
          </a:ln>
        </p:spPr>
      </p:pic>
      <p:pic>
        <p:nvPicPr>
          <p:cNvPr id="168" name="Google Shape;168;p24"/>
          <p:cNvPicPr preferRelativeResize="0"/>
          <p:nvPr/>
        </p:nvPicPr>
        <p:blipFill rotWithShape="1">
          <a:blip r:embed="rId4">
            <a:alphaModFix/>
          </a:blip>
          <a:srcRect/>
          <a:stretch/>
        </p:blipFill>
        <p:spPr>
          <a:xfrm>
            <a:off x="5809133" y="-19050"/>
            <a:ext cx="3030068" cy="5162551"/>
          </a:xfrm>
          <a:prstGeom prst="rect">
            <a:avLst/>
          </a:prstGeom>
          <a:noFill/>
          <a:ln>
            <a:noFill/>
          </a:ln>
        </p:spPr>
      </p:pic>
      <p:pic>
        <p:nvPicPr>
          <p:cNvPr id="169" name="Google Shape;169;p24"/>
          <p:cNvPicPr preferRelativeResize="0"/>
          <p:nvPr/>
        </p:nvPicPr>
        <p:blipFill rotWithShape="1">
          <a:blip r:embed="rId5">
            <a:alphaModFix/>
          </a:blip>
          <a:srcRect/>
          <a:stretch/>
        </p:blipFill>
        <p:spPr>
          <a:xfrm>
            <a:off x="6461757" y="352802"/>
            <a:ext cx="1615443" cy="1914148"/>
          </a:xfrm>
          <a:prstGeom prst="rect">
            <a:avLst/>
          </a:prstGeom>
          <a:noFill/>
          <a:ln>
            <a:noFill/>
          </a:ln>
        </p:spPr>
      </p:pic>
      <p:sp>
        <p:nvSpPr>
          <p:cNvPr id="170" name="Google Shape;170;p24"/>
          <p:cNvSpPr txBox="1">
            <a:spLocks noGrp="1"/>
          </p:cNvSpPr>
          <p:nvPr>
            <p:ph type="body" idx="1"/>
          </p:nvPr>
        </p:nvSpPr>
        <p:spPr>
          <a:xfrm>
            <a:off x="6019800" y="2343150"/>
            <a:ext cx="2590800" cy="4572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500"/>
              </a:spcBef>
              <a:spcAft>
                <a:spcPts val="0"/>
              </a:spcAft>
              <a:buClr>
                <a:schemeClr val="lt1"/>
              </a:buClr>
              <a:buSzPts val="2500"/>
              <a:buFont typeface="Arial"/>
              <a:buNone/>
              <a:defRPr sz="25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1" name="Google Shape;171;p24"/>
          <p:cNvSpPr txBox="1">
            <a:spLocks noGrp="1"/>
          </p:cNvSpPr>
          <p:nvPr>
            <p:ph type="body" idx="2"/>
          </p:nvPr>
        </p:nvSpPr>
        <p:spPr>
          <a:xfrm>
            <a:off x="6019800" y="2800350"/>
            <a:ext cx="25908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72"/>
        <p:cNvGrpSpPr/>
        <p:nvPr/>
      </p:nvGrpSpPr>
      <p:grpSpPr>
        <a:xfrm>
          <a:off x="0" y="0"/>
          <a:ext cx="0" cy="0"/>
          <a:chOff x="0" y="0"/>
          <a:chExt cx="0" cy="0"/>
        </a:xfrm>
      </p:grpSpPr>
      <p:pic>
        <p:nvPicPr>
          <p:cNvPr id="173" name="Google Shape;173;p25"/>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74" name="Google Shape;174;p25"/>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75" name="Google Shape;175;p25"/>
          <p:cNvPicPr preferRelativeResize="0"/>
          <p:nvPr/>
        </p:nvPicPr>
        <p:blipFill rotWithShape="1">
          <a:blip r:embed="rId3">
            <a:alphaModFix/>
          </a:blip>
          <a:srcRect/>
          <a:stretch/>
        </p:blipFill>
        <p:spPr>
          <a:xfrm>
            <a:off x="228601" y="209550"/>
            <a:ext cx="1208314" cy="1431738"/>
          </a:xfrm>
          <a:prstGeom prst="rect">
            <a:avLst/>
          </a:prstGeom>
          <a:noFill/>
          <a:ln>
            <a:noFill/>
          </a:ln>
        </p:spPr>
      </p:pic>
      <p:pic>
        <p:nvPicPr>
          <p:cNvPr id="176" name="Google Shape;176;p25" descr="_R5A4367_original.jpg"/>
          <p:cNvPicPr preferRelativeResize="0"/>
          <p:nvPr/>
        </p:nvPicPr>
        <p:blipFill rotWithShape="1">
          <a:blip r:embed="rId4">
            <a:alphaModFix/>
          </a:blip>
          <a:srcRect/>
          <a:stretch/>
        </p:blipFill>
        <p:spPr>
          <a:xfrm>
            <a:off x="0" y="0"/>
            <a:ext cx="9144000" cy="5143500"/>
          </a:xfrm>
          <a:prstGeom prst="rect">
            <a:avLst/>
          </a:prstGeom>
          <a:noFill/>
          <a:ln>
            <a:noFill/>
          </a:ln>
        </p:spPr>
      </p:pic>
      <p:pic>
        <p:nvPicPr>
          <p:cNvPr id="177" name="Google Shape;177;p25"/>
          <p:cNvPicPr preferRelativeResize="0"/>
          <p:nvPr/>
        </p:nvPicPr>
        <p:blipFill rotWithShape="1">
          <a:blip r:embed="rId3">
            <a:alphaModFix/>
          </a:blip>
          <a:srcRect/>
          <a:stretch/>
        </p:blipFill>
        <p:spPr>
          <a:xfrm>
            <a:off x="228601" y="209550"/>
            <a:ext cx="1208314" cy="1431738"/>
          </a:xfrm>
          <a:prstGeom prst="rect">
            <a:avLst/>
          </a:prstGeom>
          <a:noFill/>
          <a:ln>
            <a:noFill/>
          </a:ln>
        </p:spPr>
      </p:pic>
      <p:sp>
        <p:nvSpPr>
          <p:cNvPr id="178" name="Google Shape;178;p25"/>
          <p:cNvSpPr txBox="1">
            <a:spLocks noGrp="1"/>
          </p:cNvSpPr>
          <p:nvPr>
            <p:ph type="body" idx="1"/>
          </p:nvPr>
        </p:nvSpPr>
        <p:spPr>
          <a:xfrm>
            <a:off x="1524000" y="285750"/>
            <a:ext cx="3578400" cy="1219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79"/>
        <p:cNvGrpSpPr/>
        <p:nvPr/>
      </p:nvGrpSpPr>
      <p:grpSpPr>
        <a:xfrm>
          <a:off x="0" y="0"/>
          <a:ext cx="0" cy="0"/>
          <a:chOff x="0" y="0"/>
          <a:chExt cx="0" cy="0"/>
        </a:xfrm>
      </p:grpSpPr>
      <p:pic>
        <p:nvPicPr>
          <p:cNvPr id="180" name="Google Shape;180;p26"/>
          <p:cNvPicPr preferRelativeResize="0"/>
          <p:nvPr/>
        </p:nvPicPr>
        <p:blipFill rotWithShape="1">
          <a:blip r:embed="rId2">
            <a:alphaModFix/>
          </a:blip>
          <a:srcRect/>
          <a:stretch/>
        </p:blipFill>
        <p:spPr>
          <a:xfrm>
            <a:off x="4061" y="0"/>
            <a:ext cx="9135880" cy="5143498"/>
          </a:xfrm>
          <a:prstGeom prst="rect">
            <a:avLst/>
          </a:prstGeom>
          <a:noFill/>
          <a:ln>
            <a:noFill/>
          </a:ln>
        </p:spPr>
      </p:pic>
      <p:sp>
        <p:nvSpPr>
          <p:cNvPr id="181" name="Google Shape;181;p26"/>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2" name="Google Shape;182;p26"/>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83" name="Google Shape;183;p26"/>
          <p:cNvPicPr preferRelativeResize="0"/>
          <p:nvPr/>
        </p:nvPicPr>
        <p:blipFill rotWithShape="1">
          <a:blip r:embed="rId2">
            <a:alphaModFix/>
          </a:blip>
          <a:srcRect/>
          <a:stretch/>
        </p:blipFill>
        <p:spPr>
          <a:xfrm>
            <a:off x="4061" y="0"/>
            <a:ext cx="9135880" cy="514349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84"/>
        <p:cNvGrpSpPr/>
        <p:nvPr/>
      </p:nvGrpSpPr>
      <p:grpSpPr>
        <a:xfrm>
          <a:off x="0" y="0"/>
          <a:ext cx="0" cy="0"/>
          <a:chOff x="0" y="0"/>
          <a:chExt cx="0" cy="0"/>
        </a:xfrm>
      </p:grpSpPr>
      <p:pic>
        <p:nvPicPr>
          <p:cNvPr id="185" name="Google Shape;185;p27"/>
          <p:cNvPicPr preferRelativeResize="0"/>
          <p:nvPr/>
        </p:nvPicPr>
        <p:blipFill rotWithShape="1">
          <a:blip r:embed="rId2">
            <a:alphaModFix/>
          </a:blip>
          <a:srcRect/>
          <a:stretch/>
        </p:blipFill>
        <p:spPr>
          <a:xfrm>
            <a:off x="4060" y="0"/>
            <a:ext cx="9135880" cy="5143498"/>
          </a:xfrm>
          <a:prstGeom prst="rect">
            <a:avLst/>
          </a:prstGeom>
          <a:noFill/>
          <a:ln>
            <a:noFill/>
          </a:ln>
        </p:spPr>
      </p:pic>
      <p:sp>
        <p:nvSpPr>
          <p:cNvPr id="186" name="Google Shape;186;p27"/>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7" name="Google Shape;187;p27"/>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88" name="Google Shape;188;p27"/>
          <p:cNvPicPr preferRelativeResize="0"/>
          <p:nvPr/>
        </p:nvPicPr>
        <p:blipFill rotWithShape="1">
          <a:blip r:embed="rId2">
            <a:alphaModFix/>
          </a:blip>
          <a:srcRect/>
          <a:stretch/>
        </p:blipFill>
        <p:spPr>
          <a:xfrm>
            <a:off x="4060" y="0"/>
            <a:ext cx="9135880" cy="514349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89"/>
        <p:cNvGrpSpPr/>
        <p:nvPr/>
      </p:nvGrpSpPr>
      <p:grpSpPr>
        <a:xfrm>
          <a:off x="0" y="0"/>
          <a:ext cx="0" cy="0"/>
          <a:chOff x="0" y="0"/>
          <a:chExt cx="0" cy="0"/>
        </a:xfrm>
      </p:grpSpPr>
      <p:pic>
        <p:nvPicPr>
          <p:cNvPr id="190" name="Google Shape;190;p28"/>
          <p:cNvPicPr preferRelativeResize="0"/>
          <p:nvPr/>
        </p:nvPicPr>
        <p:blipFill rotWithShape="1">
          <a:blip r:embed="rId2">
            <a:alphaModFix/>
          </a:blip>
          <a:srcRect/>
          <a:stretch/>
        </p:blipFill>
        <p:spPr>
          <a:xfrm>
            <a:off x="4060" y="0"/>
            <a:ext cx="9135880" cy="5143498"/>
          </a:xfrm>
          <a:prstGeom prst="rect">
            <a:avLst/>
          </a:prstGeom>
          <a:noFill/>
          <a:ln>
            <a:noFill/>
          </a:ln>
        </p:spPr>
      </p:pic>
      <p:pic>
        <p:nvPicPr>
          <p:cNvPr id="191" name="Google Shape;191;p28" descr="trout7_powerpoint.jpg"/>
          <p:cNvPicPr preferRelativeResize="0"/>
          <p:nvPr/>
        </p:nvPicPr>
        <p:blipFill rotWithShape="1">
          <a:blip r:embed="rId3">
            <a:alphaModFix/>
          </a:blip>
          <a:srcRect/>
          <a:stretch/>
        </p:blipFill>
        <p:spPr>
          <a:xfrm>
            <a:off x="0" y="0"/>
            <a:ext cx="9143998" cy="5162551"/>
          </a:xfrm>
          <a:prstGeom prst="rect">
            <a:avLst/>
          </a:prstGeom>
          <a:noFill/>
          <a:ln>
            <a:noFill/>
          </a:ln>
        </p:spPr>
      </p:pic>
      <p:pic>
        <p:nvPicPr>
          <p:cNvPr id="192" name="Google Shape;192;p28"/>
          <p:cNvPicPr preferRelativeResize="0"/>
          <p:nvPr/>
        </p:nvPicPr>
        <p:blipFill rotWithShape="1">
          <a:blip r:embed="rId4">
            <a:alphaModFix/>
          </a:blip>
          <a:srcRect/>
          <a:stretch/>
        </p:blipFill>
        <p:spPr>
          <a:xfrm>
            <a:off x="0" y="3848862"/>
            <a:ext cx="9143998" cy="1313688"/>
          </a:xfrm>
          <a:prstGeom prst="rect">
            <a:avLst/>
          </a:prstGeom>
          <a:noFill/>
          <a:ln>
            <a:noFill/>
          </a:ln>
        </p:spPr>
      </p:pic>
      <p:pic>
        <p:nvPicPr>
          <p:cNvPr id="193" name="Google Shape;193;p28"/>
          <p:cNvPicPr preferRelativeResize="0"/>
          <p:nvPr/>
        </p:nvPicPr>
        <p:blipFill rotWithShape="1">
          <a:blip r:embed="rId5">
            <a:alphaModFix/>
          </a:blip>
          <a:srcRect/>
          <a:stretch/>
        </p:blipFill>
        <p:spPr>
          <a:xfrm>
            <a:off x="226621" y="3902828"/>
            <a:ext cx="1068779" cy="1266402"/>
          </a:xfrm>
          <a:prstGeom prst="rect">
            <a:avLst/>
          </a:prstGeom>
          <a:noFill/>
          <a:ln>
            <a:noFill/>
          </a:ln>
        </p:spPr>
      </p:pic>
      <p:sp>
        <p:nvSpPr>
          <p:cNvPr id="194" name="Google Shape;194;p28"/>
          <p:cNvSpPr txBox="1">
            <a:spLocks noGrp="1"/>
          </p:cNvSpPr>
          <p:nvPr>
            <p:ph type="body" idx="1"/>
          </p:nvPr>
        </p:nvSpPr>
        <p:spPr>
          <a:xfrm>
            <a:off x="1447800" y="4019550"/>
            <a:ext cx="7467600" cy="9906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 you Green Wave">
  <p:cSld name="Thank you Green Wave">
    <p:spTree>
      <p:nvGrpSpPr>
        <p:cNvPr id="1" name="Shape 195"/>
        <p:cNvGrpSpPr/>
        <p:nvPr/>
      </p:nvGrpSpPr>
      <p:grpSpPr>
        <a:xfrm>
          <a:off x="0" y="0"/>
          <a:ext cx="0" cy="0"/>
          <a:chOff x="0" y="0"/>
          <a:chExt cx="0" cy="0"/>
        </a:xfrm>
      </p:grpSpPr>
      <p:pic>
        <p:nvPicPr>
          <p:cNvPr id="196" name="Google Shape;196;p29"/>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197" name="Google Shape;197;p29"/>
          <p:cNvPicPr preferRelativeResize="0"/>
          <p:nvPr/>
        </p:nvPicPr>
        <p:blipFill rotWithShape="1">
          <a:blip r:embed="rId3">
            <a:alphaModFix/>
          </a:blip>
          <a:srcRect/>
          <a:stretch/>
        </p:blipFill>
        <p:spPr>
          <a:xfrm>
            <a:off x="-67064" y="0"/>
            <a:ext cx="4860288" cy="5143501"/>
          </a:xfrm>
          <a:prstGeom prst="rect">
            <a:avLst/>
          </a:prstGeom>
          <a:noFill/>
          <a:ln>
            <a:noFill/>
          </a:ln>
        </p:spPr>
      </p:pic>
      <p:sp>
        <p:nvSpPr>
          <p:cNvPr id="198" name="Google Shape;198;p29"/>
          <p:cNvSpPr txBox="1">
            <a:spLocks noGrp="1"/>
          </p:cNvSpPr>
          <p:nvPr>
            <p:ph type="body" idx="1"/>
          </p:nvPr>
        </p:nvSpPr>
        <p:spPr>
          <a:xfrm>
            <a:off x="457200"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199" name="Google Shape;199;p29"/>
          <p:cNvPicPr preferRelativeResize="0"/>
          <p:nvPr/>
        </p:nvPicPr>
        <p:blipFill rotWithShape="1">
          <a:blip r:embed="rId4">
            <a:alphaModFix/>
          </a:blip>
          <a:srcRect/>
          <a:stretch/>
        </p:blipFill>
        <p:spPr>
          <a:xfrm>
            <a:off x="152400" y="1885951"/>
            <a:ext cx="274321" cy="274321"/>
          </a:xfrm>
          <a:prstGeom prst="rect">
            <a:avLst/>
          </a:prstGeom>
          <a:noFill/>
          <a:ln>
            <a:noFill/>
          </a:ln>
        </p:spPr>
      </p:pic>
      <p:pic>
        <p:nvPicPr>
          <p:cNvPr id="200" name="Google Shape;200;p29"/>
          <p:cNvPicPr preferRelativeResize="0"/>
          <p:nvPr/>
        </p:nvPicPr>
        <p:blipFill rotWithShape="1">
          <a:blip r:embed="rId5">
            <a:alphaModFix/>
          </a:blip>
          <a:srcRect/>
          <a:stretch/>
        </p:blipFill>
        <p:spPr>
          <a:xfrm>
            <a:off x="152400" y="2190751"/>
            <a:ext cx="274321" cy="274321"/>
          </a:xfrm>
          <a:prstGeom prst="rect">
            <a:avLst/>
          </a:prstGeom>
          <a:noFill/>
          <a:ln>
            <a:noFill/>
          </a:ln>
        </p:spPr>
      </p:pic>
      <p:pic>
        <p:nvPicPr>
          <p:cNvPr id="201" name="Google Shape;201;p29"/>
          <p:cNvPicPr preferRelativeResize="0"/>
          <p:nvPr/>
        </p:nvPicPr>
        <p:blipFill rotWithShape="1">
          <a:blip r:embed="rId6">
            <a:alphaModFix/>
          </a:blip>
          <a:srcRect/>
          <a:stretch/>
        </p:blipFill>
        <p:spPr>
          <a:xfrm>
            <a:off x="154800" y="2495551"/>
            <a:ext cx="274321" cy="274321"/>
          </a:xfrm>
          <a:prstGeom prst="rect">
            <a:avLst/>
          </a:prstGeom>
          <a:noFill/>
          <a:ln>
            <a:noFill/>
          </a:ln>
        </p:spPr>
      </p:pic>
      <p:pic>
        <p:nvPicPr>
          <p:cNvPr id="202" name="Google Shape;202;p29"/>
          <p:cNvPicPr preferRelativeResize="0"/>
          <p:nvPr/>
        </p:nvPicPr>
        <p:blipFill rotWithShape="1">
          <a:blip r:embed="rId7">
            <a:alphaModFix/>
          </a:blip>
          <a:srcRect/>
          <a:stretch/>
        </p:blipFill>
        <p:spPr>
          <a:xfrm>
            <a:off x="152400" y="2800351"/>
            <a:ext cx="274321" cy="274321"/>
          </a:xfrm>
          <a:prstGeom prst="rect">
            <a:avLst/>
          </a:prstGeom>
          <a:noFill/>
          <a:ln>
            <a:noFill/>
          </a:ln>
        </p:spPr>
      </p:pic>
      <p:pic>
        <p:nvPicPr>
          <p:cNvPr id="203" name="Google Shape;203;p29"/>
          <p:cNvPicPr preferRelativeResize="0"/>
          <p:nvPr/>
        </p:nvPicPr>
        <p:blipFill rotWithShape="1">
          <a:blip r:embed="rId8">
            <a:alphaModFix/>
          </a:blip>
          <a:srcRect/>
          <a:stretch/>
        </p:blipFill>
        <p:spPr>
          <a:xfrm>
            <a:off x="2286002" y="1885950"/>
            <a:ext cx="274321" cy="274321"/>
          </a:xfrm>
          <a:prstGeom prst="rect">
            <a:avLst/>
          </a:prstGeom>
          <a:noFill/>
          <a:ln>
            <a:noFill/>
          </a:ln>
        </p:spPr>
      </p:pic>
      <p:pic>
        <p:nvPicPr>
          <p:cNvPr id="204" name="Google Shape;204;p29"/>
          <p:cNvPicPr preferRelativeResize="0"/>
          <p:nvPr/>
        </p:nvPicPr>
        <p:blipFill rotWithShape="1">
          <a:blip r:embed="rId9">
            <a:alphaModFix/>
          </a:blip>
          <a:srcRect/>
          <a:stretch/>
        </p:blipFill>
        <p:spPr>
          <a:xfrm>
            <a:off x="2286002" y="2190751"/>
            <a:ext cx="274321" cy="274321"/>
          </a:xfrm>
          <a:prstGeom prst="rect">
            <a:avLst/>
          </a:prstGeom>
          <a:noFill/>
          <a:ln>
            <a:noFill/>
          </a:ln>
        </p:spPr>
      </p:pic>
      <p:pic>
        <p:nvPicPr>
          <p:cNvPr id="205" name="Google Shape;205;p29"/>
          <p:cNvPicPr preferRelativeResize="0"/>
          <p:nvPr/>
        </p:nvPicPr>
        <p:blipFill rotWithShape="1">
          <a:blip r:embed="rId10">
            <a:alphaModFix/>
          </a:blip>
          <a:srcRect/>
          <a:stretch/>
        </p:blipFill>
        <p:spPr>
          <a:xfrm>
            <a:off x="2286001" y="2526030"/>
            <a:ext cx="274321" cy="274321"/>
          </a:xfrm>
          <a:prstGeom prst="rect">
            <a:avLst/>
          </a:prstGeom>
          <a:noFill/>
          <a:ln>
            <a:noFill/>
          </a:ln>
        </p:spPr>
      </p:pic>
      <p:pic>
        <p:nvPicPr>
          <p:cNvPr id="206" name="Google Shape;206;p29"/>
          <p:cNvPicPr preferRelativeResize="0"/>
          <p:nvPr/>
        </p:nvPicPr>
        <p:blipFill rotWithShape="1">
          <a:blip r:embed="rId11">
            <a:alphaModFix/>
          </a:blip>
          <a:srcRect/>
          <a:stretch/>
        </p:blipFill>
        <p:spPr>
          <a:xfrm>
            <a:off x="2286000" y="2830830"/>
            <a:ext cx="274321" cy="274321"/>
          </a:xfrm>
          <a:prstGeom prst="rect">
            <a:avLst/>
          </a:prstGeom>
          <a:noFill/>
          <a:ln>
            <a:noFill/>
          </a:ln>
        </p:spPr>
      </p:pic>
      <p:sp>
        <p:nvSpPr>
          <p:cNvPr id="207" name="Google Shape;207;p29"/>
          <p:cNvSpPr txBox="1">
            <a:spLocks noGrp="1"/>
          </p:cNvSpPr>
          <p:nvPr>
            <p:ph type="body" idx="2"/>
          </p:nvPr>
        </p:nvSpPr>
        <p:spPr>
          <a:xfrm>
            <a:off x="457200"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8" name="Google Shape;208;p29"/>
          <p:cNvSpPr txBox="1">
            <a:spLocks noGrp="1"/>
          </p:cNvSpPr>
          <p:nvPr>
            <p:ph type="body" idx="3"/>
          </p:nvPr>
        </p:nvSpPr>
        <p:spPr>
          <a:xfrm>
            <a:off x="457200"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9" name="Google Shape;209;p29"/>
          <p:cNvSpPr txBox="1">
            <a:spLocks noGrp="1"/>
          </p:cNvSpPr>
          <p:nvPr>
            <p:ph type="body" idx="4"/>
          </p:nvPr>
        </p:nvSpPr>
        <p:spPr>
          <a:xfrm>
            <a:off x="457200"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0" name="Google Shape;210;p29"/>
          <p:cNvSpPr txBox="1">
            <a:spLocks noGrp="1"/>
          </p:cNvSpPr>
          <p:nvPr>
            <p:ph type="body" idx="5"/>
          </p:nvPr>
        </p:nvSpPr>
        <p:spPr>
          <a:xfrm>
            <a:off x="2621281"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1" name="Google Shape;211;p29"/>
          <p:cNvSpPr txBox="1">
            <a:spLocks noGrp="1"/>
          </p:cNvSpPr>
          <p:nvPr>
            <p:ph type="body" idx="6"/>
          </p:nvPr>
        </p:nvSpPr>
        <p:spPr>
          <a:xfrm>
            <a:off x="2621281"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2" name="Google Shape;212;p29"/>
          <p:cNvSpPr txBox="1">
            <a:spLocks noGrp="1"/>
          </p:cNvSpPr>
          <p:nvPr>
            <p:ph type="body" idx="7"/>
          </p:nvPr>
        </p:nvSpPr>
        <p:spPr>
          <a:xfrm>
            <a:off x="2621281"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3" name="Google Shape;213;p29"/>
          <p:cNvSpPr txBox="1">
            <a:spLocks noGrp="1"/>
          </p:cNvSpPr>
          <p:nvPr>
            <p:ph type="body" idx="8"/>
          </p:nvPr>
        </p:nvSpPr>
        <p:spPr>
          <a:xfrm>
            <a:off x="2621281"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214" name="Google Shape;214;p29"/>
          <p:cNvPicPr preferRelativeResize="0"/>
          <p:nvPr/>
        </p:nvPicPr>
        <p:blipFill rotWithShape="1">
          <a:blip r:embed="rId12">
            <a:alphaModFix/>
          </a:blip>
          <a:srcRect/>
          <a:stretch/>
        </p:blipFill>
        <p:spPr>
          <a:xfrm>
            <a:off x="1609106" y="3333376"/>
            <a:ext cx="1286494" cy="1524374"/>
          </a:xfrm>
          <a:prstGeom prst="rect">
            <a:avLst/>
          </a:prstGeom>
          <a:noFill/>
          <a:ln>
            <a:noFill/>
          </a:ln>
        </p:spPr>
      </p:pic>
      <p:sp>
        <p:nvSpPr>
          <p:cNvPr id="215" name="Google Shape;215;p29"/>
          <p:cNvSpPr txBox="1">
            <a:spLocks noGrp="1"/>
          </p:cNvSpPr>
          <p:nvPr>
            <p:ph type="body" idx="9"/>
          </p:nvPr>
        </p:nvSpPr>
        <p:spPr>
          <a:xfrm>
            <a:off x="76200" y="438150"/>
            <a:ext cx="4264800" cy="6096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6" name="Google Shape;216;p29"/>
          <p:cNvSpPr txBox="1">
            <a:spLocks noGrp="1"/>
          </p:cNvSpPr>
          <p:nvPr>
            <p:ph type="body" idx="13"/>
          </p:nvPr>
        </p:nvSpPr>
        <p:spPr>
          <a:xfrm>
            <a:off x="76200" y="971550"/>
            <a:ext cx="4264800" cy="533400"/>
          </a:xfrm>
          <a:prstGeom prst="rect">
            <a:avLst/>
          </a:prstGeom>
          <a:noFill/>
          <a:ln>
            <a:noFill/>
          </a:ln>
        </p:spPr>
        <p:txBody>
          <a:bodyPr spcFirstLastPara="1" wrap="square" lIns="91425" tIns="45700" rIns="91425" bIns="45700" anchor="t" anchorCtr="0">
            <a:noAutofit/>
          </a:bodyPr>
          <a:lstStyle>
            <a:lvl1pPr marL="457200" marR="0" lvl="0" indent="-228600" algn="ctr">
              <a:spcBef>
                <a:spcPts val="400"/>
              </a:spcBef>
              <a:spcAft>
                <a:spcPts val="0"/>
              </a:spcAft>
              <a:buClr>
                <a:schemeClr val="lt1"/>
              </a:buClr>
              <a:buSzPts val="2000"/>
              <a:buFont typeface="Arial"/>
              <a:buNone/>
              <a:defRPr sz="2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217" name="Google Shape;217;p29"/>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218" name="Google Shape;218;p29" descr="trout5_powerpoint.jpg"/>
          <p:cNvPicPr preferRelativeResize="0"/>
          <p:nvPr/>
        </p:nvPicPr>
        <p:blipFill rotWithShape="1">
          <a:blip r:embed="rId13">
            <a:alphaModFix/>
          </a:blip>
          <a:srcRect/>
          <a:stretch/>
        </p:blipFill>
        <p:spPr>
          <a:xfrm>
            <a:off x="1444150" y="0"/>
            <a:ext cx="7699850" cy="5143500"/>
          </a:xfrm>
          <a:prstGeom prst="rect">
            <a:avLst/>
          </a:prstGeom>
          <a:noFill/>
          <a:ln>
            <a:noFill/>
          </a:ln>
        </p:spPr>
      </p:pic>
      <p:pic>
        <p:nvPicPr>
          <p:cNvPr id="219" name="Google Shape;219;p29"/>
          <p:cNvPicPr preferRelativeResize="0"/>
          <p:nvPr/>
        </p:nvPicPr>
        <p:blipFill rotWithShape="1">
          <a:blip r:embed="rId3">
            <a:alphaModFix/>
          </a:blip>
          <a:srcRect/>
          <a:stretch/>
        </p:blipFill>
        <p:spPr>
          <a:xfrm>
            <a:off x="-67064" y="0"/>
            <a:ext cx="4860288" cy="5143501"/>
          </a:xfrm>
          <a:prstGeom prst="rect">
            <a:avLst/>
          </a:prstGeom>
          <a:noFill/>
          <a:ln>
            <a:noFill/>
          </a:ln>
        </p:spPr>
      </p:pic>
      <p:pic>
        <p:nvPicPr>
          <p:cNvPr id="220" name="Google Shape;220;p29"/>
          <p:cNvPicPr preferRelativeResize="0"/>
          <p:nvPr/>
        </p:nvPicPr>
        <p:blipFill rotWithShape="1">
          <a:blip r:embed="rId4">
            <a:alphaModFix/>
          </a:blip>
          <a:srcRect/>
          <a:stretch/>
        </p:blipFill>
        <p:spPr>
          <a:xfrm>
            <a:off x="152400" y="1885951"/>
            <a:ext cx="274321" cy="274321"/>
          </a:xfrm>
          <a:prstGeom prst="rect">
            <a:avLst/>
          </a:prstGeom>
          <a:noFill/>
          <a:ln>
            <a:noFill/>
          </a:ln>
        </p:spPr>
      </p:pic>
      <p:pic>
        <p:nvPicPr>
          <p:cNvPr id="221" name="Google Shape;221;p29"/>
          <p:cNvPicPr preferRelativeResize="0"/>
          <p:nvPr/>
        </p:nvPicPr>
        <p:blipFill rotWithShape="1">
          <a:blip r:embed="rId5">
            <a:alphaModFix/>
          </a:blip>
          <a:srcRect/>
          <a:stretch/>
        </p:blipFill>
        <p:spPr>
          <a:xfrm>
            <a:off x="152400" y="2190751"/>
            <a:ext cx="274321" cy="274321"/>
          </a:xfrm>
          <a:prstGeom prst="rect">
            <a:avLst/>
          </a:prstGeom>
          <a:noFill/>
          <a:ln>
            <a:noFill/>
          </a:ln>
        </p:spPr>
      </p:pic>
      <p:pic>
        <p:nvPicPr>
          <p:cNvPr id="222" name="Google Shape;222;p29"/>
          <p:cNvPicPr preferRelativeResize="0"/>
          <p:nvPr/>
        </p:nvPicPr>
        <p:blipFill rotWithShape="1">
          <a:blip r:embed="rId6">
            <a:alphaModFix/>
          </a:blip>
          <a:srcRect/>
          <a:stretch/>
        </p:blipFill>
        <p:spPr>
          <a:xfrm>
            <a:off x="154800" y="2495551"/>
            <a:ext cx="274321" cy="274321"/>
          </a:xfrm>
          <a:prstGeom prst="rect">
            <a:avLst/>
          </a:prstGeom>
          <a:noFill/>
          <a:ln>
            <a:noFill/>
          </a:ln>
        </p:spPr>
      </p:pic>
      <p:pic>
        <p:nvPicPr>
          <p:cNvPr id="223" name="Google Shape;223;p29"/>
          <p:cNvPicPr preferRelativeResize="0"/>
          <p:nvPr/>
        </p:nvPicPr>
        <p:blipFill rotWithShape="1">
          <a:blip r:embed="rId7">
            <a:alphaModFix/>
          </a:blip>
          <a:srcRect/>
          <a:stretch/>
        </p:blipFill>
        <p:spPr>
          <a:xfrm>
            <a:off x="152400" y="2800351"/>
            <a:ext cx="274321" cy="274321"/>
          </a:xfrm>
          <a:prstGeom prst="rect">
            <a:avLst/>
          </a:prstGeom>
          <a:noFill/>
          <a:ln>
            <a:noFill/>
          </a:ln>
        </p:spPr>
      </p:pic>
      <p:pic>
        <p:nvPicPr>
          <p:cNvPr id="224" name="Google Shape;224;p29"/>
          <p:cNvPicPr preferRelativeResize="0"/>
          <p:nvPr/>
        </p:nvPicPr>
        <p:blipFill rotWithShape="1">
          <a:blip r:embed="rId8">
            <a:alphaModFix/>
          </a:blip>
          <a:srcRect/>
          <a:stretch/>
        </p:blipFill>
        <p:spPr>
          <a:xfrm>
            <a:off x="2286002" y="1885950"/>
            <a:ext cx="274321" cy="274321"/>
          </a:xfrm>
          <a:prstGeom prst="rect">
            <a:avLst/>
          </a:prstGeom>
          <a:noFill/>
          <a:ln>
            <a:noFill/>
          </a:ln>
        </p:spPr>
      </p:pic>
      <p:pic>
        <p:nvPicPr>
          <p:cNvPr id="225" name="Google Shape;225;p29"/>
          <p:cNvPicPr preferRelativeResize="0"/>
          <p:nvPr/>
        </p:nvPicPr>
        <p:blipFill rotWithShape="1">
          <a:blip r:embed="rId9">
            <a:alphaModFix/>
          </a:blip>
          <a:srcRect/>
          <a:stretch/>
        </p:blipFill>
        <p:spPr>
          <a:xfrm>
            <a:off x="2286002" y="2190751"/>
            <a:ext cx="274321" cy="274321"/>
          </a:xfrm>
          <a:prstGeom prst="rect">
            <a:avLst/>
          </a:prstGeom>
          <a:noFill/>
          <a:ln>
            <a:noFill/>
          </a:ln>
        </p:spPr>
      </p:pic>
      <p:pic>
        <p:nvPicPr>
          <p:cNvPr id="226" name="Google Shape;226;p29"/>
          <p:cNvPicPr preferRelativeResize="0"/>
          <p:nvPr/>
        </p:nvPicPr>
        <p:blipFill rotWithShape="1">
          <a:blip r:embed="rId10">
            <a:alphaModFix/>
          </a:blip>
          <a:srcRect/>
          <a:stretch/>
        </p:blipFill>
        <p:spPr>
          <a:xfrm>
            <a:off x="2286001" y="2526030"/>
            <a:ext cx="274321" cy="274321"/>
          </a:xfrm>
          <a:prstGeom prst="rect">
            <a:avLst/>
          </a:prstGeom>
          <a:noFill/>
          <a:ln>
            <a:noFill/>
          </a:ln>
        </p:spPr>
      </p:pic>
      <p:pic>
        <p:nvPicPr>
          <p:cNvPr id="227" name="Google Shape;227;p29"/>
          <p:cNvPicPr preferRelativeResize="0"/>
          <p:nvPr/>
        </p:nvPicPr>
        <p:blipFill rotWithShape="1">
          <a:blip r:embed="rId11">
            <a:alphaModFix/>
          </a:blip>
          <a:srcRect/>
          <a:stretch/>
        </p:blipFill>
        <p:spPr>
          <a:xfrm>
            <a:off x="2286000" y="2830830"/>
            <a:ext cx="274321" cy="274321"/>
          </a:xfrm>
          <a:prstGeom prst="rect">
            <a:avLst/>
          </a:prstGeom>
          <a:noFill/>
          <a:ln>
            <a:noFill/>
          </a:ln>
        </p:spPr>
      </p:pic>
      <p:pic>
        <p:nvPicPr>
          <p:cNvPr id="228" name="Google Shape;228;p29"/>
          <p:cNvPicPr preferRelativeResize="0"/>
          <p:nvPr/>
        </p:nvPicPr>
        <p:blipFill rotWithShape="1">
          <a:blip r:embed="rId12">
            <a:alphaModFix/>
          </a:blip>
          <a:srcRect/>
          <a:stretch/>
        </p:blipFill>
        <p:spPr>
          <a:xfrm>
            <a:off x="1609106" y="3333376"/>
            <a:ext cx="1286494" cy="152437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ullet Slide Blue wave">
  <p:cSld name="Bullet Slide Blue wave">
    <p:spTree>
      <p:nvGrpSpPr>
        <p:cNvPr id="1" name="Shape 229"/>
        <p:cNvGrpSpPr/>
        <p:nvPr/>
      </p:nvGrpSpPr>
      <p:grpSpPr>
        <a:xfrm>
          <a:off x="0" y="0"/>
          <a:ext cx="0" cy="0"/>
          <a:chOff x="0" y="0"/>
          <a:chExt cx="0" cy="0"/>
        </a:xfrm>
      </p:grpSpPr>
      <p:pic>
        <p:nvPicPr>
          <p:cNvPr id="230" name="Google Shape;230;p30"/>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31" name="Google Shape;231;p30"/>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32" name="Google Shape;232;p30"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233" name="Google Shape;233;p30"/>
          <p:cNvSpPr txBox="1">
            <a:spLocks noGrp="1"/>
          </p:cNvSpPr>
          <p:nvPr>
            <p:ph type="title"/>
          </p:nvPr>
        </p:nvSpPr>
        <p:spPr>
          <a:xfrm>
            <a:off x="228600" y="2095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4" name="Google Shape;234;p30"/>
          <p:cNvSpPr txBox="1">
            <a:spLocks noGrp="1"/>
          </p:cNvSpPr>
          <p:nvPr>
            <p:ph type="body" idx="1"/>
          </p:nvPr>
        </p:nvSpPr>
        <p:spPr>
          <a:xfrm>
            <a:off x="272787" y="1200151"/>
            <a:ext cx="8560200" cy="3200400"/>
          </a:xfrm>
          <a:prstGeom prst="rect">
            <a:avLst/>
          </a:prstGeom>
          <a:noFill/>
          <a:ln>
            <a:noFill/>
          </a:ln>
        </p:spPr>
        <p:txBody>
          <a:bodyPr spcFirstLastPara="1" wrap="square" lIns="91425" tIns="45700" rIns="91425" bIns="45700" anchor="t" anchorCtr="0">
            <a:normAutofit/>
          </a:bodyPr>
          <a:lstStyle>
            <a:lvl1pPr marL="457200" marR="0" lvl="0"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1pPr>
            <a:lvl2pPr marL="914400" marR="0" lvl="1" indent="-355600" algn="l">
              <a:spcBef>
                <a:spcPts val="400"/>
              </a:spcBef>
              <a:spcAft>
                <a:spcPts val="0"/>
              </a:spcAft>
              <a:buClr>
                <a:schemeClr val="dk1"/>
              </a:buClr>
              <a:buSzPts val="2000"/>
              <a:buFont typeface="Arial"/>
              <a:buChar char="–"/>
              <a:defRPr sz="20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35" name="Google Shape;235;p30"/>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36" name="Google Shape;236;p30"/>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37" name="Google Shape;237;p30"/>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38" name="Google Shape;238;p30"/>
          <p:cNvPicPr preferRelativeResize="0"/>
          <p:nvPr/>
        </p:nvPicPr>
        <p:blipFill rotWithShape="1">
          <a:blip r:embed="rId5">
            <a:alphaModFix/>
          </a:blip>
          <a:srcRect/>
          <a:stretch/>
        </p:blipFill>
        <p:spPr>
          <a:xfrm>
            <a:off x="8077200" y="-19050"/>
            <a:ext cx="755906" cy="765050"/>
          </a:xfrm>
          <a:prstGeom prst="rect">
            <a:avLst/>
          </a:prstGeom>
          <a:noFill/>
          <a:ln>
            <a:noFill/>
          </a:ln>
        </p:spPr>
      </p:pic>
      <p:pic>
        <p:nvPicPr>
          <p:cNvPr id="239" name="Google Shape;239;p30"/>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40" name="Google Shape;240;p30"/>
          <p:cNvPicPr preferRelativeResize="0"/>
          <p:nvPr/>
        </p:nvPicPr>
        <p:blipFill rotWithShape="1">
          <a:blip r:embed="rId5">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Slide Green wave">
  <p:cSld name="Team Slide Green wave">
    <p:spTree>
      <p:nvGrpSpPr>
        <p:cNvPr id="1" name="Shape 241"/>
        <p:cNvGrpSpPr/>
        <p:nvPr/>
      </p:nvGrpSpPr>
      <p:grpSpPr>
        <a:xfrm>
          <a:off x="0" y="0"/>
          <a:ext cx="0" cy="0"/>
          <a:chOff x="0" y="0"/>
          <a:chExt cx="0" cy="0"/>
        </a:xfrm>
      </p:grpSpPr>
      <p:pic>
        <p:nvPicPr>
          <p:cNvPr id="242" name="Google Shape;242;p31"/>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243" name="Google Shape;243;p31"/>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44" name="Google Shape;244;p31"/>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5" name="Google Shape;245;p31"/>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46" name="Google Shape;246;p3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47" name="Google Shape;247;p3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48" name="Google Shape;248;p31"/>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9" name="Google Shape;249;p31"/>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50" name="Google Shape;250;p31"/>
          <p:cNvSpPr>
            <a:spLocks noGrp="1"/>
          </p:cNvSpPr>
          <p:nvPr>
            <p:ph type="pic" idx="2"/>
          </p:nvPr>
        </p:nvSpPr>
        <p:spPr>
          <a:xfrm>
            <a:off x="381000" y="1809750"/>
            <a:ext cx="2163900" cy="1905000"/>
          </a:xfrm>
          <a:prstGeom prst="rect">
            <a:avLst/>
          </a:prstGeom>
          <a:noFill/>
          <a:ln>
            <a:noFill/>
          </a:ln>
        </p:spPr>
      </p:sp>
      <p:sp>
        <p:nvSpPr>
          <p:cNvPr id="251" name="Google Shape;251;p31"/>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2" name="Google Shape;252;p31"/>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3" name="Google Shape;253;p31"/>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4" name="Google Shape;254;p31"/>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55" name="Google Shape;255;p31"/>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56" name="Google Shape;256;p31"/>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57" name="Google Shape;257;p31"/>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58" name="Google Shape;258;p31"/>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Slide Green wave">
  <p:cSld name="Text Slide Green wave">
    <p:spTree>
      <p:nvGrpSpPr>
        <p:cNvPr id="1" name="Shape 259"/>
        <p:cNvGrpSpPr/>
        <p:nvPr/>
      </p:nvGrpSpPr>
      <p:grpSpPr>
        <a:xfrm>
          <a:off x="0" y="0"/>
          <a:ext cx="0" cy="0"/>
          <a:chOff x="0" y="0"/>
          <a:chExt cx="0" cy="0"/>
        </a:xfrm>
      </p:grpSpPr>
      <p:pic>
        <p:nvPicPr>
          <p:cNvPr id="260" name="Google Shape;260;p32"/>
          <p:cNvPicPr preferRelativeResize="0"/>
          <p:nvPr/>
        </p:nvPicPr>
        <p:blipFill rotWithShape="1">
          <a:blip r:embed="rId2">
            <a:alphaModFix/>
          </a:blip>
          <a:srcRect/>
          <a:stretch/>
        </p:blipFill>
        <p:spPr>
          <a:xfrm>
            <a:off x="0" y="4629151"/>
            <a:ext cx="9144001" cy="533399"/>
          </a:xfrm>
          <a:prstGeom prst="rect">
            <a:avLst/>
          </a:prstGeom>
          <a:noFill/>
          <a:ln>
            <a:noFill/>
          </a:ln>
        </p:spPr>
      </p:pic>
      <p:pic>
        <p:nvPicPr>
          <p:cNvPr id="261" name="Google Shape;261;p32"/>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62" name="Google Shape;262;p32"/>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3" name="Google Shape;263;p32"/>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64" name="Google Shape;264;p32"/>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65" name="Google Shape;265;p32"/>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66" name="Google Shape;266;p32"/>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67" name="Google Shape;267;p32"/>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68" name="Google Shape;268;p32"/>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69" name="Google Shape;269;p32"/>
          <p:cNvPicPr preferRelativeResize="0"/>
          <p:nvPr/>
        </p:nvPicPr>
        <p:blipFill rotWithShape="1">
          <a:blip r:embed="rId4">
            <a:alphaModFix/>
          </a:blip>
          <a:srcRect/>
          <a:stretch/>
        </p:blipFill>
        <p:spPr>
          <a:xfrm>
            <a:off x="8077200" y="-19050"/>
            <a:ext cx="755906" cy="7650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eam Slide Blue wave">
  <p:cSld name="1_Team Slide Blue wave">
    <p:spTree>
      <p:nvGrpSpPr>
        <p:cNvPr id="1" name="Shape 270"/>
        <p:cNvGrpSpPr/>
        <p:nvPr/>
      </p:nvGrpSpPr>
      <p:grpSpPr>
        <a:xfrm>
          <a:off x="0" y="0"/>
          <a:ext cx="0" cy="0"/>
          <a:chOff x="0" y="0"/>
          <a:chExt cx="0" cy="0"/>
        </a:xfrm>
      </p:grpSpPr>
      <p:pic>
        <p:nvPicPr>
          <p:cNvPr id="271" name="Google Shape;271;p33"/>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72" name="Google Shape;272;p33"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273" name="Google Shape;273;p3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4" name="Google Shape;274;p33"/>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75" name="Google Shape;275;p33"/>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276" name="Google Shape;276;p33"/>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277" name="Google Shape;277;p33"/>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78" name="Google Shape;278;p33"/>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79" name="Google Shape;279;p33"/>
          <p:cNvSpPr>
            <a:spLocks noGrp="1"/>
          </p:cNvSpPr>
          <p:nvPr>
            <p:ph type="pic" idx="2"/>
          </p:nvPr>
        </p:nvSpPr>
        <p:spPr>
          <a:xfrm>
            <a:off x="381000" y="1809750"/>
            <a:ext cx="2163900" cy="1905000"/>
          </a:xfrm>
          <a:prstGeom prst="rect">
            <a:avLst/>
          </a:prstGeom>
          <a:noFill/>
          <a:ln>
            <a:noFill/>
          </a:ln>
        </p:spPr>
      </p:sp>
      <p:sp>
        <p:nvSpPr>
          <p:cNvPr id="280" name="Google Shape;280;p33"/>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1" name="Google Shape;281;p33"/>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2" name="Google Shape;282;p33"/>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83" name="Google Shape;283;p3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eam Slide Green wave">
  <p:cSld name="1_Team Slide Green wave">
    <p:spTree>
      <p:nvGrpSpPr>
        <p:cNvPr id="1" name="Shape 284"/>
        <p:cNvGrpSpPr/>
        <p:nvPr/>
      </p:nvGrpSpPr>
      <p:grpSpPr>
        <a:xfrm>
          <a:off x="0" y="0"/>
          <a:ext cx="0" cy="0"/>
          <a:chOff x="0" y="0"/>
          <a:chExt cx="0" cy="0"/>
        </a:xfrm>
      </p:grpSpPr>
      <p:pic>
        <p:nvPicPr>
          <p:cNvPr id="285" name="Google Shape;285;p34"/>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286" name="Google Shape;286;p34"/>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7" name="Google Shape;287;p34"/>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288" name="Google Shape;288;p34"/>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289" name="Google Shape;289;p34"/>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290" name="Google Shape;290;p34"/>
          <p:cNvSpPr/>
          <p:nvPr/>
        </p:nvSpPr>
        <p:spPr>
          <a:xfrm>
            <a:off x="2590800" y="1809750"/>
            <a:ext cx="65532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1" name="Google Shape;291;p34"/>
          <p:cNvSpPr/>
          <p:nvPr/>
        </p:nvSpPr>
        <p:spPr>
          <a:xfrm>
            <a:off x="2545080" y="1809750"/>
            <a:ext cx="456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2" name="Google Shape;292;p34"/>
          <p:cNvSpPr>
            <a:spLocks noGrp="1"/>
          </p:cNvSpPr>
          <p:nvPr>
            <p:ph type="pic" idx="2"/>
          </p:nvPr>
        </p:nvSpPr>
        <p:spPr>
          <a:xfrm>
            <a:off x="381000" y="1809750"/>
            <a:ext cx="2163900" cy="1905000"/>
          </a:xfrm>
          <a:prstGeom prst="rect">
            <a:avLst/>
          </a:prstGeom>
          <a:noFill/>
          <a:ln>
            <a:noFill/>
          </a:ln>
        </p:spPr>
      </p:sp>
      <p:sp>
        <p:nvSpPr>
          <p:cNvPr id="293" name="Google Shape;293;p34"/>
          <p:cNvSpPr txBox="1">
            <a:spLocks noGrp="1"/>
          </p:cNvSpPr>
          <p:nvPr>
            <p:ph type="body" idx="1"/>
          </p:nvPr>
        </p:nvSpPr>
        <p:spPr>
          <a:xfrm>
            <a:off x="2743200" y="1885950"/>
            <a:ext cx="2667000" cy="3048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1"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4" name="Google Shape;294;p34"/>
          <p:cNvSpPr txBox="1">
            <a:spLocks noGrp="1"/>
          </p:cNvSpPr>
          <p:nvPr>
            <p:ph type="body" idx="3"/>
          </p:nvPr>
        </p:nvSpPr>
        <p:spPr>
          <a:xfrm>
            <a:off x="2743200" y="2266950"/>
            <a:ext cx="2667000" cy="1295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5" name="Google Shape;295;p34"/>
          <p:cNvSpPr txBox="1">
            <a:spLocks noGrp="1"/>
          </p:cNvSpPr>
          <p:nvPr>
            <p:ph type="body" idx="4"/>
          </p:nvPr>
        </p:nvSpPr>
        <p:spPr>
          <a:xfrm>
            <a:off x="5788152" y="1885950"/>
            <a:ext cx="3045000" cy="1676400"/>
          </a:xfrm>
          <a:prstGeom prst="rect">
            <a:avLst/>
          </a:prstGeom>
          <a:noFill/>
          <a:ln>
            <a:noFill/>
          </a:ln>
        </p:spPr>
        <p:txBody>
          <a:bodyPr spcFirstLastPara="1" wrap="square" lIns="91425" tIns="45700" rIns="91425" bIns="45700" anchor="t" anchorCtr="0">
            <a:noAutofit/>
          </a:bodyPr>
          <a:lstStyle>
            <a:lvl1pPr marL="457200" marR="0" lvl="0" indent="-228600" algn="l">
              <a:spcBef>
                <a:spcPts val="280"/>
              </a:spcBef>
              <a:spcAft>
                <a:spcPts val="0"/>
              </a:spcAft>
              <a:buClr>
                <a:schemeClr val="lt1"/>
              </a:buClr>
              <a:buSzPts val="1400"/>
              <a:buFont typeface="Arial"/>
              <a:buNone/>
              <a:defRPr sz="1400" b="0" i="0" u="none" strike="noStrike" cap="none">
                <a:solidFill>
                  <a:schemeClr val="lt1"/>
                </a:solidFill>
                <a:latin typeface="Gill Sans"/>
                <a:ea typeface="Gill Sans"/>
                <a:cs typeface="Gill Sans"/>
                <a:sym typeface="Gill Sans"/>
              </a:defRPr>
            </a:lvl1pPr>
            <a:lvl2pPr marL="914400" marR="0" lvl="1"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2pPr>
            <a:lvl3pPr marL="1371600" marR="0" lvl="2"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3pPr>
            <a:lvl4pPr marL="1828800" marR="0" lvl="3"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4pPr>
            <a:lvl5pPr marL="2286000" marR="0" lvl="4" indent="-304800" algn="l">
              <a:spcBef>
                <a:spcPts val="240"/>
              </a:spcBef>
              <a:spcAft>
                <a:spcPts val="0"/>
              </a:spcAft>
              <a:buClr>
                <a:schemeClr val="lt1"/>
              </a:buClr>
              <a:buSzPts val="1200"/>
              <a:buFont typeface="Arial"/>
              <a:buChar char="»"/>
              <a:defRPr sz="1200" b="0" i="0" u="none" strike="noStrike" cap="none">
                <a:solidFill>
                  <a:schemeClr val="lt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96" name="Google Shape;296;p34"/>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ext Slide Blue wave">
  <p:cSld name="1_Text Slide Blue wave">
    <p:spTree>
      <p:nvGrpSpPr>
        <p:cNvPr id="1" name="Shape 297"/>
        <p:cNvGrpSpPr/>
        <p:nvPr/>
      </p:nvGrpSpPr>
      <p:grpSpPr>
        <a:xfrm>
          <a:off x="0" y="0"/>
          <a:ext cx="0" cy="0"/>
          <a:chOff x="0" y="0"/>
          <a:chExt cx="0" cy="0"/>
        </a:xfrm>
      </p:grpSpPr>
      <p:pic>
        <p:nvPicPr>
          <p:cNvPr id="298" name="Google Shape;298;p35"/>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299" name="Google Shape;299;p35" descr="short_wave_powerpoint2.png"/>
          <p:cNvPicPr preferRelativeResize="0"/>
          <p:nvPr/>
        </p:nvPicPr>
        <p:blipFill rotWithShape="1">
          <a:blip r:embed="rId3">
            <a:alphaModFix/>
          </a:blip>
          <a:srcRect/>
          <a:stretch/>
        </p:blipFill>
        <p:spPr>
          <a:xfrm>
            <a:off x="0" y="4684754"/>
            <a:ext cx="9143999" cy="434633"/>
          </a:xfrm>
          <a:prstGeom prst="rect">
            <a:avLst/>
          </a:prstGeom>
          <a:noFill/>
          <a:ln>
            <a:noFill/>
          </a:ln>
        </p:spPr>
      </p:pic>
      <p:sp>
        <p:nvSpPr>
          <p:cNvPr id="300" name="Google Shape;300;p35"/>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1" name="Google Shape;301;p35"/>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02" name="Google Shape;302;p35"/>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303" name="Google Shape;303;p35"/>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304" name="Google Shape;304;p35"/>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05" name="Google Shape;305;p35"/>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ext Slide Green wave">
  <p:cSld name="1_Text Slide Green wave">
    <p:spTree>
      <p:nvGrpSpPr>
        <p:cNvPr id="1" name="Shape 306"/>
        <p:cNvGrpSpPr/>
        <p:nvPr/>
      </p:nvGrpSpPr>
      <p:grpSpPr>
        <a:xfrm>
          <a:off x="0" y="0"/>
          <a:ext cx="0" cy="0"/>
          <a:chOff x="0" y="0"/>
          <a:chExt cx="0" cy="0"/>
        </a:xfrm>
      </p:grpSpPr>
      <p:pic>
        <p:nvPicPr>
          <p:cNvPr id="307" name="Google Shape;307;p36"/>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308" name="Google Shape;308;p36"/>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9" name="Google Shape;309;p36"/>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10" name="Google Shape;310;p36"/>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311" name="Google Shape;311;p36"/>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312" name="Google Shape;312;p36"/>
          <p:cNvSpPr txBox="1">
            <a:spLocks noGrp="1"/>
          </p:cNvSpPr>
          <p:nvPr>
            <p:ph type="body" idx="1"/>
          </p:nvPr>
        </p:nvSpPr>
        <p:spPr>
          <a:xfrm>
            <a:off x="272787" y="971550"/>
            <a:ext cx="8560200" cy="35052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60"/>
              </a:spcBef>
              <a:spcAft>
                <a:spcPts val="0"/>
              </a:spcAft>
              <a:buClr>
                <a:srgbClr val="535353"/>
              </a:buClr>
              <a:buSzPts val="1800"/>
              <a:buFont typeface="Arial"/>
              <a:buNone/>
              <a:defRPr sz="18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13" name="Google Shape;313;p36"/>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Image Slide Blue wave">
  <p:cSld name="1_Image Slide Blue wave">
    <p:spTree>
      <p:nvGrpSpPr>
        <p:cNvPr id="1" name="Shape 314"/>
        <p:cNvGrpSpPr/>
        <p:nvPr/>
      </p:nvGrpSpPr>
      <p:grpSpPr>
        <a:xfrm>
          <a:off x="0" y="0"/>
          <a:ext cx="0" cy="0"/>
          <a:chOff x="0" y="0"/>
          <a:chExt cx="0" cy="0"/>
        </a:xfrm>
      </p:grpSpPr>
      <p:pic>
        <p:nvPicPr>
          <p:cNvPr id="315" name="Google Shape;315;p37"/>
          <p:cNvPicPr preferRelativeResize="0"/>
          <p:nvPr/>
        </p:nvPicPr>
        <p:blipFill rotWithShape="1">
          <a:blip r:embed="rId2">
            <a:alphaModFix/>
          </a:blip>
          <a:srcRect/>
          <a:stretch/>
        </p:blipFill>
        <p:spPr>
          <a:xfrm>
            <a:off x="0" y="4562094"/>
            <a:ext cx="9143998" cy="600456"/>
          </a:xfrm>
          <a:prstGeom prst="rect">
            <a:avLst/>
          </a:prstGeom>
          <a:noFill/>
          <a:ln>
            <a:noFill/>
          </a:ln>
        </p:spPr>
      </p:pic>
      <p:pic>
        <p:nvPicPr>
          <p:cNvPr id="316" name="Google Shape;316;p37" descr="short_wave_powerpoint2.png"/>
          <p:cNvPicPr preferRelativeResize="0"/>
          <p:nvPr/>
        </p:nvPicPr>
        <p:blipFill rotWithShape="1">
          <a:blip r:embed="rId3">
            <a:alphaModFix/>
          </a:blip>
          <a:srcRect/>
          <a:stretch/>
        </p:blipFill>
        <p:spPr>
          <a:xfrm>
            <a:off x="0" y="4651717"/>
            <a:ext cx="9143999" cy="434633"/>
          </a:xfrm>
          <a:prstGeom prst="rect">
            <a:avLst/>
          </a:prstGeom>
          <a:noFill/>
          <a:ln>
            <a:noFill/>
          </a:ln>
        </p:spPr>
      </p:pic>
      <p:sp>
        <p:nvSpPr>
          <p:cNvPr id="317" name="Google Shape;317;p3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8" name="Google Shape;318;p37"/>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19" name="Google Shape;319;p37"/>
          <p:cNvPicPr preferRelativeResize="0"/>
          <p:nvPr/>
        </p:nvPicPr>
        <p:blipFill rotWithShape="1">
          <a:blip r:embed="rId4">
            <a:alphaModFix/>
          </a:blip>
          <a:srcRect/>
          <a:stretch/>
        </p:blipFill>
        <p:spPr>
          <a:xfrm>
            <a:off x="272787" y="715518"/>
            <a:ext cx="8598423" cy="103632"/>
          </a:xfrm>
          <a:prstGeom prst="rect">
            <a:avLst/>
          </a:prstGeom>
          <a:noFill/>
          <a:ln>
            <a:noFill/>
          </a:ln>
        </p:spPr>
      </p:pic>
      <p:pic>
        <p:nvPicPr>
          <p:cNvPr id="320" name="Google Shape;320;p37"/>
          <p:cNvPicPr preferRelativeResize="0"/>
          <p:nvPr/>
        </p:nvPicPr>
        <p:blipFill rotWithShape="1">
          <a:blip r:embed="rId5">
            <a:alphaModFix/>
          </a:blip>
          <a:srcRect/>
          <a:stretch/>
        </p:blipFill>
        <p:spPr>
          <a:xfrm>
            <a:off x="8077200" y="-19050"/>
            <a:ext cx="755906" cy="765050"/>
          </a:xfrm>
          <a:prstGeom prst="rect">
            <a:avLst/>
          </a:prstGeom>
          <a:noFill/>
          <a:ln>
            <a:noFill/>
          </a:ln>
        </p:spPr>
      </p:pic>
      <p:sp>
        <p:nvSpPr>
          <p:cNvPr id="321" name="Google Shape;321;p37"/>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22" name="Google Shape;322;p37"/>
          <p:cNvSpPr>
            <a:spLocks noGrp="1"/>
          </p:cNvSpPr>
          <p:nvPr>
            <p:ph type="pic" idx="2"/>
          </p:nvPr>
        </p:nvSpPr>
        <p:spPr>
          <a:xfrm>
            <a:off x="0" y="1123950"/>
            <a:ext cx="9144000" cy="2438400"/>
          </a:xfrm>
          <a:prstGeom prst="rect">
            <a:avLst/>
          </a:prstGeom>
          <a:noFill/>
          <a:ln>
            <a:noFill/>
          </a:ln>
        </p:spPr>
      </p:sp>
      <p:sp>
        <p:nvSpPr>
          <p:cNvPr id="323" name="Google Shape;323;p3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Image Slide Green wave">
  <p:cSld name="1_Image Slide Green wave">
    <p:spTree>
      <p:nvGrpSpPr>
        <p:cNvPr id="1" name="Shape 324"/>
        <p:cNvGrpSpPr/>
        <p:nvPr/>
      </p:nvGrpSpPr>
      <p:grpSpPr>
        <a:xfrm>
          <a:off x="0" y="0"/>
          <a:ext cx="0" cy="0"/>
          <a:chOff x="0" y="0"/>
          <a:chExt cx="0" cy="0"/>
        </a:xfrm>
      </p:grpSpPr>
      <p:pic>
        <p:nvPicPr>
          <p:cNvPr id="325" name="Google Shape;325;p38"/>
          <p:cNvPicPr preferRelativeResize="0"/>
          <p:nvPr/>
        </p:nvPicPr>
        <p:blipFill rotWithShape="1">
          <a:blip r:embed="rId2">
            <a:alphaModFix/>
          </a:blip>
          <a:srcRect/>
          <a:stretch/>
        </p:blipFill>
        <p:spPr>
          <a:xfrm>
            <a:off x="0" y="4629151"/>
            <a:ext cx="9144001" cy="533399"/>
          </a:xfrm>
          <a:prstGeom prst="rect">
            <a:avLst/>
          </a:prstGeom>
          <a:noFill/>
          <a:ln>
            <a:noFill/>
          </a:ln>
        </p:spPr>
      </p:pic>
      <p:sp>
        <p:nvSpPr>
          <p:cNvPr id="326" name="Google Shape;326;p3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chemeClr val="dk1"/>
              </a:buClr>
              <a:buSzPts val="2500"/>
              <a:buFont typeface="Gill Sans"/>
              <a:buNone/>
              <a:defRPr sz="25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7" name="Google Shape;327;p38"/>
          <p:cNvSpPr txBox="1">
            <a:spLocks noGrp="1"/>
          </p:cNvSpPr>
          <p:nvPr>
            <p:ph type="ftr" idx="11"/>
          </p:nvPr>
        </p:nvSpPr>
        <p:spPr>
          <a:xfrm>
            <a:off x="457200" y="4857750"/>
            <a:ext cx="2895600" cy="2739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2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pic>
        <p:nvPicPr>
          <p:cNvPr id="328" name="Google Shape;328;p38"/>
          <p:cNvPicPr preferRelativeResize="0"/>
          <p:nvPr/>
        </p:nvPicPr>
        <p:blipFill rotWithShape="1">
          <a:blip r:embed="rId3">
            <a:alphaModFix/>
          </a:blip>
          <a:srcRect/>
          <a:stretch/>
        </p:blipFill>
        <p:spPr>
          <a:xfrm>
            <a:off x="272787" y="715518"/>
            <a:ext cx="8598423" cy="103632"/>
          </a:xfrm>
          <a:prstGeom prst="rect">
            <a:avLst/>
          </a:prstGeom>
          <a:noFill/>
          <a:ln>
            <a:noFill/>
          </a:ln>
        </p:spPr>
      </p:pic>
      <p:pic>
        <p:nvPicPr>
          <p:cNvPr id="329" name="Google Shape;329;p38"/>
          <p:cNvPicPr preferRelativeResize="0"/>
          <p:nvPr/>
        </p:nvPicPr>
        <p:blipFill rotWithShape="1">
          <a:blip r:embed="rId4">
            <a:alphaModFix/>
          </a:blip>
          <a:srcRect/>
          <a:stretch/>
        </p:blipFill>
        <p:spPr>
          <a:xfrm>
            <a:off x="8077200" y="-19050"/>
            <a:ext cx="755906" cy="765050"/>
          </a:xfrm>
          <a:prstGeom prst="rect">
            <a:avLst/>
          </a:prstGeom>
          <a:noFill/>
          <a:ln>
            <a:noFill/>
          </a:ln>
        </p:spPr>
      </p:pic>
      <p:sp>
        <p:nvSpPr>
          <p:cNvPr id="330" name="Google Shape;330;p38"/>
          <p:cNvSpPr txBox="1">
            <a:spLocks noGrp="1"/>
          </p:cNvSpPr>
          <p:nvPr>
            <p:ph type="body" idx="1"/>
          </p:nvPr>
        </p:nvSpPr>
        <p:spPr>
          <a:xfrm>
            <a:off x="272787" y="3714750"/>
            <a:ext cx="8560200" cy="762000"/>
          </a:xfrm>
          <a:prstGeom prst="rect">
            <a:avLst/>
          </a:prstGeom>
          <a:noFill/>
          <a:ln>
            <a:noFill/>
          </a:ln>
        </p:spPr>
        <p:txBody>
          <a:bodyPr spcFirstLastPara="1" wrap="square" lIns="91425" tIns="45700" rIns="91425" bIns="45700" anchor="t" anchorCtr="0">
            <a:normAutofit/>
          </a:bodyPr>
          <a:lstStyle>
            <a:lvl1pPr marL="457200" marR="0" lvl="0" indent="-228600" algn="l">
              <a:spcBef>
                <a:spcPts val="320"/>
              </a:spcBef>
              <a:spcAft>
                <a:spcPts val="0"/>
              </a:spcAft>
              <a:buClr>
                <a:srgbClr val="535353"/>
              </a:buClr>
              <a:buSzPts val="1600"/>
              <a:buFont typeface="Arial"/>
              <a:buNone/>
              <a:defRPr sz="1600" b="0" i="0" u="none" strike="noStrike" cap="none">
                <a:solidFill>
                  <a:srgbClr val="535353"/>
                </a:solidFill>
                <a:latin typeface="Gill Sans"/>
                <a:ea typeface="Gill Sans"/>
                <a:cs typeface="Gill Sans"/>
                <a:sym typeface="Gill Sans"/>
              </a:defRPr>
            </a:lvl1pPr>
            <a:lvl2pPr marL="914400" marR="0" lvl="1" indent="-406400" algn="l">
              <a:spcBef>
                <a:spcPts val="560"/>
              </a:spcBef>
              <a:spcAft>
                <a:spcPts val="0"/>
              </a:spcAft>
              <a:buClr>
                <a:srgbClr val="535353"/>
              </a:buClr>
              <a:buSzPts val="2800"/>
              <a:buFont typeface="Arial"/>
              <a:buChar char="–"/>
              <a:defRPr sz="2800" b="0" i="0" u="none" strike="noStrike" cap="none">
                <a:solidFill>
                  <a:srgbClr val="535353"/>
                </a:solidFill>
                <a:latin typeface="Gill Sans"/>
                <a:ea typeface="Gill Sans"/>
                <a:cs typeface="Gill Sans"/>
                <a:sym typeface="Gill Sans"/>
              </a:defRPr>
            </a:lvl2pPr>
            <a:lvl3pPr marL="1371600" marR="0" lvl="2" indent="-381000" algn="l">
              <a:spcBef>
                <a:spcPts val="480"/>
              </a:spcBef>
              <a:spcAft>
                <a:spcPts val="0"/>
              </a:spcAft>
              <a:buClr>
                <a:srgbClr val="535353"/>
              </a:buClr>
              <a:buSzPts val="2400"/>
              <a:buFont typeface="Arial"/>
              <a:buChar char="•"/>
              <a:defRPr sz="2400" b="0" i="0" u="none" strike="noStrike" cap="none">
                <a:solidFill>
                  <a:srgbClr val="535353"/>
                </a:solidFill>
                <a:latin typeface="Gill Sans"/>
                <a:ea typeface="Gill Sans"/>
                <a:cs typeface="Gill Sans"/>
                <a:sym typeface="Gill Sans"/>
              </a:defRPr>
            </a:lvl3pPr>
            <a:lvl4pPr marL="1828800" marR="0" lvl="3"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4pPr>
            <a:lvl5pPr marL="2286000" marR="0" lvl="4" indent="-355600" algn="l">
              <a:spcBef>
                <a:spcPts val="400"/>
              </a:spcBef>
              <a:spcAft>
                <a:spcPts val="0"/>
              </a:spcAft>
              <a:buClr>
                <a:srgbClr val="535353"/>
              </a:buClr>
              <a:buSzPts val="2000"/>
              <a:buFont typeface="Arial"/>
              <a:buChar char="»"/>
              <a:defRPr sz="2000" b="0" i="0" u="none" strike="noStrike" cap="none">
                <a:solidFill>
                  <a:srgbClr val="535353"/>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31" name="Google Shape;331;p38"/>
          <p:cNvSpPr>
            <a:spLocks noGrp="1"/>
          </p:cNvSpPr>
          <p:nvPr>
            <p:ph type="pic" idx="2"/>
          </p:nvPr>
        </p:nvSpPr>
        <p:spPr>
          <a:xfrm>
            <a:off x="0" y="1123950"/>
            <a:ext cx="9144000" cy="2438400"/>
          </a:xfrm>
          <a:prstGeom prst="rect">
            <a:avLst/>
          </a:prstGeom>
          <a:noFill/>
          <a:ln>
            <a:noFill/>
          </a:ln>
        </p:spPr>
      </p:sp>
      <p:sp>
        <p:nvSpPr>
          <p:cNvPr id="332" name="Google Shape;332;p3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100" b="0" i="0" u="none" strike="noStrike" cap="none">
                <a:solidFill>
                  <a:schemeClr val="lt1"/>
                </a:solidFill>
                <a:latin typeface="Gill Sans"/>
                <a:ea typeface="Gill Sans"/>
                <a:cs typeface="Gill Sans"/>
                <a:sym typeface="Gill Sans"/>
              </a:defRPr>
            </a:lvl1pPr>
            <a:lvl2pPr marL="0" marR="0" lvl="1" indent="0" algn="r">
              <a:spcBef>
                <a:spcPts val="0"/>
              </a:spcBef>
              <a:buNone/>
              <a:defRPr sz="1100" b="0" i="0" u="none" strike="noStrike" cap="none">
                <a:solidFill>
                  <a:schemeClr val="lt1"/>
                </a:solidFill>
                <a:latin typeface="Gill Sans"/>
                <a:ea typeface="Gill Sans"/>
                <a:cs typeface="Gill Sans"/>
                <a:sym typeface="Gill Sans"/>
              </a:defRPr>
            </a:lvl2pPr>
            <a:lvl3pPr marL="0" marR="0" lvl="2" indent="0" algn="r">
              <a:spcBef>
                <a:spcPts val="0"/>
              </a:spcBef>
              <a:buNone/>
              <a:defRPr sz="1100" b="0" i="0" u="none" strike="noStrike" cap="none">
                <a:solidFill>
                  <a:schemeClr val="lt1"/>
                </a:solidFill>
                <a:latin typeface="Gill Sans"/>
                <a:ea typeface="Gill Sans"/>
                <a:cs typeface="Gill Sans"/>
                <a:sym typeface="Gill Sans"/>
              </a:defRPr>
            </a:lvl3pPr>
            <a:lvl4pPr marL="0" marR="0" lvl="3" indent="0" algn="r">
              <a:spcBef>
                <a:spcPts val="0"/>
              </a:spcBef>
              <a:buNone/>
              <a:defRPr sz="1100" b="0" i="0" u="none" strike="noStrike" cap="none">
                <a:solidFill>
                  <a:schemeClr val="lt1"/>
                </a:solidFill>
                <a:latin typeface="Gill Sans"/>
                <a:ea typeface="Gill Sans"/>
                <a:cs typeface="Gill Sans"/>
                <a:sym typeface="Gill Sans"/>
              </a:defRPr>
            </a:lvl4pPr>
            <a:lvl5pPr marL="0" marR="0" lvl="4" indent="0" algn="r">
              <a:spcBef>
                <a:spcPts val="0"/>
              </a:spcBef>
              <a:buNone/>
              <a:defRPr sz="1100" b="0" i="0" u="none" strike="noStrike" cap="none">
                <a:solidFill>
                  <a:schemeClr val="lt1"/>
                </a:solidFill>
                <a:latin typeface="Gill Sans"/>
                <a:ea typeface="Gill Sans"/>
                <a:cs typeface="Gill Sans"/>
                <a:sym typeface="Gill Sans"/>
              </a:defRPr>
            </a:lvl5pPr>
            <a:lvl6pPr marL="0" marR="0" lvl="5" indent="0" algn="r">
              <a:spcBef>
                <a:spcPts val="0"/>
              </a:spcBef>
              <a:buNone/>
              <a:defRPr sz="1100" b="0" i="0" u="none" strike="noStrike" cap="none">
                <a:solidFill>
                  <a:schemeClr val="lt1"/>
                </a:solidFill>
                <a:latin typeface="Gill Sans"/>
                <a:ea typeface="Gill Sans"/>
                <a:cs typeface="Gill Sans"/>
                <a:sym typeface="Gill Sans"/>
              </a:defRPr>
            </a:lvl6pPr>
            <a:lvl7pPr marL="0" marR="0" lvl="6" indent="0" algn="r">
              <a:spcBef>
                <a:spcPts val="0"/>
              </a:spcBef>
              <a:buNone/>
              <a:defRPr sz="1100" b="0" i="0" u="none" strike="noStrike" cap="none">
                <a:solidFill>
                  <a:schemeClr val="lt1"/>
                </a:solidFill>
                <a:latin typeface="Gill Sans"/>
                <a:ea typeface="Gill Sans"/>
                <a:cs typeface="Gill Sans"/>
                <a:sym typeface="Gill Sans"/>
              </a:defRPr>
            </a:lvl7pPr>
            <a:lvl8pPr marL="0" marR="0" lvl="7" indent="0" algn="r">
              <a:spcBef>
                <a:spcPts val="0"/>
              </a:spcBef>
              <a:buNone/>
              <a:defRPr sz="1100" b="0" i="0" u="none" strike="noStrike" cap="none">
                <a:solidFill>
                  <a:schemeClr val="lt1"/>
                </a:solidFill>
                <a:latin typeface="Gill Sans"/>
                <a:ea typeface="Gill Sans"/>
                <a:cs typeface="Gill Sans"/>
                <a:sym typeface="Gill Sans"/>
              </a:defRPr>
            </a:lvl8pPr>
            <a:lvl9pPr marL="0" marR="0" lvl="8" indent="0" algn="r">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333"/>
        <p:cNvGrpSpPr/>
        <p:nvPr/>
      </p:nvGrpSpPr>
      <p:grpSpPr>
        <a:xfrm>
          <a:off x="0" y="0"/>
          <a:ext cx="0" cy="0"/>
          <a:chOff x="0" y="0"/>
          <a:chExt cx="0" cy="0"/>
        </a:xfrm>
      </p:grpSpPr>
      <p:pic>
        <p:nvPicPr>
          <p:cNvPr id="334" name="Google Shape;334;p39"/>
          <p:cNvPicPr preferRelativeResize="0"/>
          <p:nvPr/>
        </p:nvPicPr>
        <p:blipFill rotWithShape="1">
          <a:blip r:embed="rId2">
            <a:alphaModFix/>
          </a:blip>
          <a:srcRect/>
          <a:stretch/>
        </p:blipFill>
        <p:spPr>
          <a:xfrm>
            <a:off x="4060" y="0"/>
            <a:ext cx="9135880" cy="5143498"/>
          </a:xfrm>
          <a:prstGeom prst="rect">
            <a:avLst/>
          </a:prstGeom>
          <a:noFill/>
          <a:ln>
            <a:noFill/>
          </a:ln>
        </p:spPr>
      </p:pic>
      <p:sp>
        <p:nvSpPr>
          <p:cNvPr id="335" name="Google Shape;335;p39"/>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36" name="Google Shape;336;p39"/>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337"/>
        <p:cNvGrpSpPr/>
        <p:nvPr/>
      </p:nvGrpSpPr>
      <p:grpSpPr>
        <a:xfrm>
          <a:off x="0" y="0"/>
          <a:ext cx="0" cy="0"/>
          <a:chOff x="0" y="0"/>
          <a:chExt cx="0" cy="0"/>
        </a:xfrm>
      </p:grpSpPr>
      <p:pic>
        <p:nvPicPr>
          <p:cNvPr id="338" name="Google Shape;338;p40"/>
          <p:cNvPicPr preferRelativeResize="0"/>
          <p:nvPr/>
        </p:nvPicPr>
        <p:blipFill rotWithShape="1">
          <a:blip r:embed="rId2">
            <a:alphaModFix/>
          </a:blip>
          <a:srcRect/>
          <a:stretch/>
        </p:blipFill>
        <p:spPr>
          <a:xfrm>
            <a:off x="4061" y="0"/>
            <a:ext cx="9135880" cy="5143498"/>
          </a:xfrm>
          <a:prstGeom prst="rect">
            <a:avLst/>
          </a:prstGeom>
          <a:noFill/>
          <a:ln>
            <a:noFill/>
          </a:ln>
        </p:spPr>
      </p:pic>
      <p:sp>
        <p:nvSpPr>
          <p:cNvPr id="339" name="Google Shape;339;p40"/>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40" name="Google Shape;340;p40"/>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lvl1pPr marL="457200" marR="0" lvl="0" indent="-228600" algn="ctr">
              <a:spcBef>
                <a:spcPts val="320"/>
              </a:spcBef>
              <a:spcAft>
                <a:spcPts val="0"/>
              </a:spcAft>
              <a:buClr>
                <a:schemeClr val="lt1"/>
              </a:buClr>
              <a:buSzPts val="1600"/>
              <a:buFont typeface="Arial"/>
              <a:buNone/>
              <a:defRPr sz="16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hank you Green Wave">
  <p:cSld name="1_Thank you Green Wave">
    <p:spTree>
      <p:nvGrpSpPr>
        <p:cNvPr id="1" name="Shape 341"/>
        <p:cNvGrpSpPr/>
        <p:nvPr/>
      </p:nvGrpSpPr>
      <p:grpSpPr>
        <a:xfrm>
          <a:off x="0" y="0"/>
          <a:ext cx="0" cy="0"/>
          <a:chOff x="0" y="0"/>
          <a:chExt cx="0" cy="0"/>
        </a:xfrm>
      </p:grpSpPr>
      <p:pic>
        <p:nvPicPr>
          <p:cNvPr id="342" name="Google Shape;342;p41"/>
          <p:cNvPicPr preferRelativeResize="0"/>
          <p:nvPr/>
        </p:nvPicPr>
        <p:blipFill rotWithShape="1">
          <a:blip r:embed="rId2">
            <a:alphaModFix/>
          </a:blip>
          <a:srcRect/>
          <a:stretch/>
        </p:blipFill>
        <p:spPr>
          <a:xfrm>
            <a:off x="3254403" y="0"/>
            <a:ext cx="5889596" cy="5143501"/>
          </a:xfrm>
          <a:prstGeom prst="rect">
            <a:avLst/>
          </a:prstGeom>
          <a:noFill/>
          <a:ln>
            <a:noFill/>
          </a:ln>
        </p:spPr>
      </p:pic>
      <p:pic>
        <p:nvPicPr>
          <p:cNvPr id="343" name="Google Shape;343;p41" descr="trout5_powerpoint.jpg"/>
          <p:cNvPicPr preferRelativeResize="0"/>
          <p:nvPr/>
        </p:nvPicPr>
        <p:blipFill rotWithShape="1">
          <a:blip r:embed="rId3">
            <a:alphaModFix/>
          </a:blip>
          <a:srcRect/>
          <a:stretch/>
        </p:blipFill>
        <p:spPr>
          <a:xfrm>
            <a:off x="1444150" y="0"/>
            <a:ext cx="7699850" cy="5143500"/>
          </a:xfrm>
          <a:prstGeom prst="rect">
            <a:avLst/>
          </a:prstGeom>
          <a:noFill/>
          <a:ln>
            <a:noFill/>
          </a:ln>
        </p:spPr>
      </p:pic>
      <p:pic>
        <p:nvPicPr>
          <p:cNvPr id="344" name="Google Shape;344;p41"/>
          <p:cNvPicPr preferRelativeResize="0"/>
          <p:nvPr/>
        </p:nvPicPr>
        <p:blipFill rotWithShape="1">
          <a:blip r:embed="rId4">
            <a:alphaModFix/>
          </a:blip>
          <a:srcRect/>
          <a:stretch/>
        </p:blipFill>
        <p:spPr>
          <a:xfrm>
            <a:off x="-67064" y="0"/>
            <a:ext cx="4860288" cy="5143501"/>
          </a:xfrm>
          <a:prstGeom prst="rect">
            <a:avLst/>
          </a:prstGeom>
          <a:noFill/>
          <a:ln>
            <a:noFill/>
          </a:ln>
        </p:spPr>
      </p:pic>
      <p:sp>
        <p:nvSpPr>
          <p:cNvPr id="345" name="Google Shape;345;p41"/>
          <p:cNvSpPr txBox="1">
            <a:spLocks noGrp="1"/>
          </p:cNvSpPr>
          <p:nvPr>
            <p:ph type="body" idx="1"/>
          </p:nvPr>
        </p:nvSpPr>
        <p:spPr>
          <a:xfrm>
            <a:off x="457200"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346" name="Google Shape;346;p41"/>
          <p:cNvPicPr preferRelativeResize="0"/>
          <p:nvPr/>
        </p:nvPicPr>
        <p:blipFill rotWithShape="1">
          <a:blip r:embed="rId5">
            <a:alphaModFix/>
          </a:blip>
          <a:srcRect/>
          <a:stretch/>
        </p:blipFill>
        <p:spPr>
          <a:xfrm>
            <a:off x="152400" y="1885951"/>
            <a:ext cx="274321" cy="274321"/>
          </a:xfrm>
          <a:prstGeom prst="rect">
            <a:avLst/>
          </a:prstGeom>
          <a:noFill/>
          <a:ln>
            <a:noFill/>
          </a:ln>
        </p:spPr>
      </p:pic>
      <p:pic>
        <p:nvPicPr>
          <p:cNvPr id="347" name="Google Shape;347;p41"/>
          <p:cNvPicPr preferRelativeResize="0"/>
          <p:nvPr/>
        </p:nvPicPr>
        <p:blipFill rotWithShape="1">
          <a:blip r:embed="rId6">
            <a:alphaModFix/>
          </a:blip>
          <a:srcRect/>
          <a:stretch/>
        </p:blipFill>
        <p:spPr>
          <a:xfrm>
            <a:off x="152400" y="2190751"/>
            <a:ext cx="274321" cy="274321"/>
          </a:xfrm>
          <a:prstGeom prst="rect">
            <a:avLst/>
          </a:prstGeom>
          <a:noFill/>
          <a:ln>
            <a:noFill/>
          </a:ln>
        </p:spPr>
      </p:pic>
      <p:pic>
        <p:nvPicPr>
          <p:cNvPr id="348" name="Google Shape;348;p41"/>
          <p:cNvPicPr preferRelativeResize="0"/>
          <p:nvPr/>
        </p:nvPicPr>
        <p:blipFill rotWithShape="1">
          <a:blip r:embed="rId7">
            <a:alphaModFix/>
          </a:blip>
          <a:srcRect/>
          <a:stretch/>
        </p:blipFill>
        <p:spPr>
          <a:xfrm>
            <a:off x="154800" y="2495551"/>
            <a:ext cx="274321" cy="274321"/>
          </a:xfrm>
          <a:prstGeom prst="rect">
            <a:avLst/>
          </a:prstGeom>
          <a:noFill/>
          <a:ln>
            <a:noFill/>
          </a:ln>
        </p:spPr>
      </p:pic>
      <p:pic>
        <p:nvPicPr>
          <p:cNvPr id="349" name="Google Shape;349;p41"/>
          <p:cNvPicPr preferRelativeResize="0"/>
          <p:nvPr/>
        </p:nvPicPr>
        <p:blipFill rotWithShape="1">
          <a:blip r:embed="rId8">
            <a:alphaModFix/>
          </a:blip>
          <a:srcRect/>
          <a:stretch/>
        </p:blipFill>
        <p:spPr>
          <a:xfrm>
            <a:off x="152400" y="2800351"/>
            <a:ext cx="274321" cy="274321"/>
          </a:xfrm>
          <a:prstGeom prst="rect">
            <a:avLst/>
          </a:prstGeom>
          <a:noFill/>
          <a:ln>
            <a:noFill/>
          </a:ln>
        </p:spPr>
      </p:pic>
      <p:pic>
        <p:nvPicPr>
          <p:cNvPr id="350" name="Google Shape;350;p41"/>
          <p:cNvPicPr preferRelativeResize="0"/>
          <p:nvPr/>
        </p:nvPicPr>
        <p:blipFill rotWithShape="1">
          <a:blip r:embed="rId9">
            <a:alphaModFix/>
          </a:blip>
          <a:srcRect/>
          <a:stretch/>
        </p:blipFill>
        <p:spPr>
          <a:xfrm>
            <a:off x="2286002" y="1885950"/>
            <a:ext cx="274321" cy="274321"/>
          </a:xfrm>
          <a:prstGeom prst="rect">
            <a:avLst/>
          </a:prstGeom>
          <a:noFill/>
          <a:ln>
            <a:noFill/>
          </a:ln>
        </p:spPr>
      </p:pic>
      <p:pic>
        <p:nvPicPr>
          <p:cNvPr id="351" name="Google Shape;351;p41"/>
          <p:cNvPicPr preferRelativeResize="0"/>
          <p:nvPr/>
        </p:nvPicPr>
        <p:blipFill rotWithShape="1">
          <a:blip r:embed="rId10">
            <a:alphaModFix/>
          </a:blip>
          <a:srcRect/>
          <a:stretch/>
        </p:blipFill>
        <p:spPr>
          <a:xfrm>
            <a:off x="2286002" y="2190751"/>
            <a:ext cx="274321" cy="274321"/>
          </a:xfrm>
          <a:prstGeom prst="rect">
            <a:avLst/>
          </a:prstGeom>
          <a:noFill/>
          <a:ln>
            <a:noFill/>
          </a:ln>
        </p:spPr>
      </p:pic>
      <p:pic>
        <p:nvPicPr>
          <p:cNvPr id="352" name="Google Shape;352;p41"/>
          <p:cNvPicPr preferRelativeResize="0"/>
          <p:nvPr/>
        </p:nvPicPr>
        <p:blipFill rotWithShape="1">
          <a:blip r:embed="rId11">
            <a:alphaModFix/>
          </a:blip>
          <a:srcRect/>
          <a:stretch/>
        </p:blipFill>
        <p:spPr>
          <a:xfrm>
            <a:off x="2286001" y="2526030"/>
            <a:ext cx="274321" cy="274321"/>
          </a:xfrm>
          <a:prstGeom prst="rect">
            <a:avLst/>
          </a:prstGeom>
          <a:noFill/>
          <a:ln>
            <a:noFill/>
          </a:ln>
        </p:spPr>
      </p:pic>
      <p:pic>
        <p:nvPicPr>
          <p:cNvPr id="353" name="Google Shape;353;p41"/>
          <p:cNvPicPr preferRelativeResize="0"/>
          <p:nvPr/>
        </p:nvPicPr>
        <p:blipFill rotWithShape="1">
          <a:blip r:embed="rId12">
            <a:alphaModFix/>
          </a:blip>
          <a:srcRect/>
          <a:stretch/>
        </p:blipFill>
        <p:spPr>
          <a:xfrm>
            <a:off x="2286000" y="2830830"/>
            <a:ext cx="274321" cy="274321"/>
          </a:xfrm>
          <a:prstGeom prst="rect">
            <a:avLst/>
          </a:prstGeom>
          <a:noFill/>
          <a:ln>
            <a:noFill/>
          </a:ln>
        </p:spPr>
      </p:pic>
      <p:sp>
        <p:nvSpPr>
          <p:cNvPr id="354" name="Google Shape;354;p41"/>
          <p:cNvSpPr txBox="1">
            <a:spLocks noGrp="1"/>
          </p:cNvSpPr>
          <p:nvPr>
            <p:ph type="body" idx="2"/>
          </p:nvPr>
        </p:nvSpPr>
        <p:spPr>
          <a:xfrm>
            <a:off x="457200"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5" name="Google Shape;355;p41"/>
          <p:cNvSpPr txBox="1">
            <a:spLocks noGrp="1"/>
          </p:cNvSpPr>
          <p:nvPr>
            <p:ph type="body" idx="3"/>
          </p:nvPr>
        </p:nvSpPr>
        <p:spPr>
          <a:xfrm>
            <a:off x="457200"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6" name="Google Shape;356;p41"/>
          <p:cNvSpPr txBox="1">
            <a:spLocks noGrp="1"/>
          </p:cNvSpPr>
          <p:nvPr>
            <p:ph type="body" idx="4"/>
          </p:nvPr>
        </p:nvSpPr>
        <p:spPr>
          <a:xfrm>
            <a:off x="457200"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7" name="Google Shape;357;p41"/>
          <p:cNvSpPr txBox="1">
            <a:spLocks noGrp="1"/>
          </p:cNvSpPr>
          <p:nvPr>
            <p:ph type="body" idx="5"/>
          </p:nvPr>
        </p:nvSpPr>
        <p:spPr>
          <a:xfrm>
            <a:off x="2621281" y="18859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8" name="Google Shape;358;p41"/>
          <p:cNvSpPr txBox="1">
            <a:spLocks noGrp="1"/>
          </p:cNvSpPr>
          <p:nvPr>
            <p:ph type="body" idx="6"/>
          </p:nvPr>
        </p:nvSpPr>
        <p:spPr>
          <a:xfrm>
            <a:off x="2621281" y="21907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9" name="Google Shape;359;p41"/>
          <p:cNvSpPr txBox="1">
            <a:spLocks noGrp="1"/>
          </p:cNvSpPr>
          <p:nvPr>
            <p:ph type="body" idx="7"/>
          </p:nvPr>
        </p:nvSpPr>
        <p:spPr>
          <a:xfrm>
            <a:off x="2621281" y="24955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60" name="Google Shape;360;p41"/>
          <p:cNvSpPr txBox="1">
            <a:spLocks noGrp="1"/>
          </p:cNvSpPr>
          <p:nvPr>
            <p:ph type="body" idx="8"/>
          </p:nvPr>
        </p:nvSpPr>
        <p:spPr>
          <a:xfrm>
            <a:off x="2621281" y="2800351"/>
            <a:ext cx="1722000" cy="304800"/>
          </a:xfrm>
          <a:prstGeom prst="rect">
            <a:avLst/>
          </a:prstGeom>
          <a:noFill/>
          <a:ln>
            <a:noFill/>
          </a:ln>
        </p:spPr>
        <p:txBody>
          <a:bodyPr spcFirstLastPara="1" wrap="square" lIns="91425" tIns="45700" rIns="91425" bIns="45700" anchor="t" anchorCtr="0">
            <a:normAutofit/>
          </a:bodyPr>
          <a:lstStyle>
            <a:lvl1pPr marL="457200" marR="0" lvl="0" indent="-228600" algn="l">
              <a:spcBef>
                <a:spcPts val="200"/>
              </a:spcBef>
              <a:spcAft>
                <a:spcPts val="0"/>
              </a:spcAft>
              <a:buClr>
                <a:schemeClr val="lt2"/>
              </a:buClr>
              <a:buSzPts val="1000"/>
              <a:buFont typeface="Arial"/>
              <a:buNone/>
              <a:defRPr sz="1000" b="0" i="0" u="none" strike="noStrike" cap="none">
                <a:solidFill>
                  <a:schemeClr val="lt2"/>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pic>
        <p:nvPicPr>
          <p:cNvPr id="361" name="Google Shape;361;p41"/>
          <p:cNvPicPr preferRelativeResize="0"/>
          <p:nvPr/>
        </p:nvPicPr>
        <p:blipFill rotWithShape="1">
          <a:blip r:embed="rId13">
            <a:alphaModFix/>
          </a:blip>
          <a:srcRect/>
          <a:stretch/>
        </p:blipFill>
        <p:spPr>
          <a:xfrm>
            <a:off x="1609106" y="3333376"/>
            <a:ext cx="1286494" cy="1524374"/>
          </a:xfrm>
          <a:prstGeom prst="rect">
            <a:avLst/>
          </a:prstGeom>
          <a:noFill/>
          <a:ln>
            <a:noFill/>
          </a:ln>
        </p:spPr>
      </p:pic>
      <p:sp>
        <p:nvSpPr>
          <p:cNvPr id="362" name="Google Shape;362;p41"/>
          <p:cNvSpPr txBox="1">
            <a:spLocks noGrp="1"/>
          </p:cNvSpPr>
          <p:nvPr>
            <p:ph type="body" idx="9"/>
          </p:nvPr>
        </p:nvSpPr>
        <p:spPr>
          <a:xfrm>
            <a:off x="76200" y="438150"/>
            <a:ext cx="4264800" cy="609600"/>
          </a:xfrm>
          <a:prstGeom prst="rect">
            <a:avLst/>
          </a:prstGeom>
          <a:noFill/>
          <a:ln>
            <a:noFill/>
          </a:ln>
        </p:spPr>
        <p:txBody>
          <a:bodyPr spcFirstLastPara="1" wrap="square" lIns="91425" tIns="45700" rIns="91425" bIns="45700" anchor="t" anchorCtr="0">
            <a:noAutofit/>
          </a:bodyPr>
          <a:lstStyle>
            <a:lvl1pPr marL="457200" marR="0" lvl="0" indent="-228600" algn="ctr">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63" name="Google Shape;363;p41"/>
          <p:cNvSpPr txBox="1">
            <a:spLocks noGrp="1"/>
          </p:cNvSpPr>
          <p:nvPr>
            <p:ph type="body" idx="13"/>
          </p:nvPr>
        </p:nvSpPr>
        <p:spPr>
          <a:xfrm>
            <a:off x="76200" y="971550"/>
            <a:ext cx="4264800" cy="533400"/>
          </a:xfrm>
          <a:prstGeom prst="rect">
            <a:avLst/>
          </a:prstGeom>
          <a:noFill/>
          <a:ln>
            <a:noFill/>
          </a:ln>
        </p:spPr>
        <p:txBody>
          <a:bodyPr spcFirstLastPara="1" wrap="square" lIns="91425" tIns="45700" rIns="91425" bIns="45700" anchor="t" anchorCtr="0">
            <a:noAutofit/>
          </a:bodyPr>
          <a:lstStyle>
            <a:lvl1pPr marL="457200" marR="0" lvl="0" indent="-228600" algn="ctr">
              <a:spcBef>
                <a:spcPts val="400"/>
              </a:spcBef>
              <a:spcAft>
                <a:spcPts val="0"/>
              </a:spcAft>
              <a:buClr>
                <a:schemeClr val="lt1"/>
              </a:buClr>
              <a:buSzPts val="2000"/>
              <a:buFont typeface="Arial"/>
              <a:buNone/>
              <a:defRPr sz="2000" b="0" i="0" u="none" strike="noStrike" cap="none">
                <a:solidFill>
                  <a:schemeClr val="lt1"/>
                </a:solidFill>
                <a:latin typeface="Gill Sans"/>
                <a:ea typeface="Gill Sans"/>
                <a:cs typeface="Gill Sans"/>
                <a:sym typeface="Gill Sans"/>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org/headwater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tu.org/headwaters"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www.tu.org/headwate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tu.org/headwaters"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body" idx="1"/>
          </p:nvPr>
        </p:nvSpPr>
        <p:spPr>
          <a:xfrm>
            <a:off x="1447800" y="1885949"/>
            <a:ext cx="586740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000"/>
              <a:buNone/>
            </a:pPr>
            <a:r>
              <a:rPr lang="en" sz="4600"/>
              <a:t>Lesson 4.3</a:t>
            </a:r>
            <a:endParaRPr sz="4600"/>
          </a:p>
        </p:txBody>
      </p:sp>
      <p:sp>
        <p:nvSpPr>
          <p:cNvPr id="369" name="Google Shape;369;p42"/>
          <p:cNvSpPr txBox="1">
            <a:spLocks noGrp="1"/>
          </p:cNvSpPr>
          <p:nvPr>
            <p:ph type="body" idx="2"/>
          </p:nvPr>
        </p:nvSpPr>
        <p:spPr>
          <a:xfrm>
            <a:off x="1447800" y="2571750"/>
            <a:ext cx="5867400" cy="2133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1600"/>
              <a:buNone/>
            </a:pPr>
            <a:r>
              <a:rPr lang="en" sz="3000"/>
              <a:t>Understanding Climate Change</a:t>
            </a:r>
            <a:endParaRPr sz="3000"/>
          </a:p>
        </p:txBody>
      </p:sp>
      <p:sp>
        <p:nvSpPr>
          <p:cNvPr id="2" name="Google Shape;396;p45">
            <a:extLst>
              <a:ext uri="{FF2B5EF4-FFF2-40B4-BE49-F238E27FC236}">
                <a16:creationId xmlns:a16="http://schemas.microsoft.com/office/drawing/2014/main" id="{C700344E-76CE-F565-B7C3-702BEDA5A6AF}"/>
              </a:ext>
            </a:extLst>
          </p:cNvPr>
          <p:cNvSpPr txBox="1">
            <a:spLocks/>
          </p:cNvSpPr>
          <p:nvPr/>
        </p:nvSpPr>
        <p:spPr>
          <a:xfrm>
            <a:off x="152400" y="4554958"/>
            <a:ext cx="7793026" cy="39632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u="sng" dirty="0">
                <a:solidFill>
                  <a:schemeClr val="bg1"/>
                </a:solidFill>
                <a:latin typeface="+mj-lt"/>
                <a:hlinkClick r:id="rId3">
                  <a:extLst>
                    <a:ext uri="{A12FA001-AC4F-418D-AE19-62706E023703}">
                      <ahyp:hlinkClr xmlns:ahyp="http://schemas.microsoft.com/office/drawing/2018/hyperlinkcolor" val="tx"/>
                    </a:ext>
                  </a:extLst>
                </a:hlinkClick>
              </a:rPr>
              <a:t>www.tu.org/headwaters</a:t>
            </a:r>
            <a:br>
              <a:rPr lang="en-US" sz="1000" u="sng" dirty="0">
                <a:solidFill>
                  <a:schemeClr val="bg1"/>
                </a:solidFill>
                <a:latin typeface="+mj-lt"/>
              </a:rPr>
            </a:br>
            <a:r>
              <a:rPr lang="en-US" sz="1000" dirty="0">
                <a:solidFill>
                  <a:schemeClr val="bg1"/>
                </a:solidFill>
                <a:effectLst/>
                <a:latin typeface="+mj-lt"/>
                <a:ea typeface="Gill Sans" panose="020B0604020202020204" charset="0"/>
                <a:cs typeface="Gill Sans" panose="020B0604020202020204" charset="0"/>
              </a:rPr>
              <a:t>© 2025 Trout Unlimited.  Any use of the text or images this document contains without permission of 2025 Trout Unlimited is prohibited.</a:t>
            </a:r>
            <a:endParaRPr lang="en-US" sz="1000" dirty="0">
              <a:solidFill>
                <a:schemeClr val="bg1"/>
              </a:solidFill>
              <a:effectLst/>
              <a:latin typeface="+mj-lt"/>
              <a:ea typeface="Arial" panose="020B0604020202020204" pitchFamily="34" charset="0"/>
            </a:endParaRPr>
          </a:p>
          <a:p>
            <a:endParaRPr lang="en-US" u="sng" dirty="0">
              <a:solidFill>
                <a:schemeClr val="bg1"/>
              </a:solidFill>
            </a:endParaRPr>
          </a:p>
          <a:p>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Greenhouse effect</a:t>
            </a:r>
            <a:endParaRPr/>
          </a:p>
        </p:txBody>
      </p:sp>
      <p:sp>
        <p:nvSpPr>
          <p:cNvPr id="375" name="Google Shape;375;p43"/>
          <p:cNvSpPr txBox="1">
            <a:spLocks noGrp="1"/>
          </p:cNvSpPr>
          <p:nvPr>
            <p:ph type="body" idx="1"/>
          </p:nvPr>
        </p:nvSpPr>
        <p:spPr>
          <a:xfrm>
            <a:off x="272775" y="1047750"/>
            <a:ext cx="5277900" cy="3658800"/>
          </a:xfrm>
          <a:prstGeom prst="rect">
            <a:avLst/>
          </a:prstGeom>
          <a:noFill/>
          <a:ln>
            <a:noFill/>
          </a:ln>
        </p:spPr>
        <p:txBody>
          <a:bodyPr spcFirstLastPara="1" wrap="square" lIns="91425" tIns="45700" rIns="91425" bIns="45700" anchor="t" anchorCtr="0">
            <a:normAutofit/>
          </a:bodyPr>
          <a:lstStyle/>
          <a:p>
            <a:pPr marL="457200" lvl="0" indent="-368300" algn="l" rtl="0">
              <a:spcBef>
                <a:spcPts val="0"/>
              </a:spcBef>
              <a:spcAft>
                <a:spcPts val="0"/>
              </a:spcAft>
              <a:buClr>
                <a:srgbClr val="000000"/>
              </a:buClr>
              <a:buSzPts val="2200"/>
              <a:buFont typeface="Calibri"/>
              <a:buChar char="●"/>
            </a:pPr>
            <a:r>
              <a:rPr lang="en" sz="2200">
                <a:solidFill>
                  <a:srgbClr val="000000"/>
                </a:solidFill>
              </a:rPr>
              <a:t>The </a:t>
            </a:r>
            <a:r>
              <a:rPr lang="en" sz="2200" b="1">
                <a:solidFill>
                  <a:srgbClr val="000000"/>
                </a:solidFill>
              </a:rPr>
              <a:t>greenhouse effect</a:t>
            </a:r>
            <a:r>
              <a:rPr lang="en" sz="2200">
                <a:solidFill>
                  <a:srgbClr val="000000"/>
                </a:solidFill>
              </a:rPr>
              <a:t> is a natural process by which certain gases in the atmosphere absorb infrared radiation (heat) that is emitted from the earth and sun.  This warms the atmosphere and planet’s surface.</a:t>
            </a:r>
            <a:endParaRPr sz="2200">
              <a:solidFill>
                <a:srgbClr val="000000"/>
              </a:solidFill>
            </a:endParaRPr>
          </a:p>
          <a:p>
            <a:pPr marL="457200" lvl="0" indent="-368300" algn="l" rtl="0">
              <a:spcBef>
                <a:spcPts val="1000"/>
              </a:spcBef>
              <a:spcAft>
                <a:spcPts val="1000"/>
              </a:spcAft>
              <a:buClr>
                <a:srgbClr val="000000"/>
              </a:buClr>
              <a:buSzPts val="2200"/>
              <a:buFont typeface="Gill Sans"/>
              <a:buChar char="●"/>
            </a:pPr>
            <a:r>
              <a:rPr lang="en" sz="2200">
                <a:solidFill>
                  <a:srgbClr val="000000"/>
                </a:solidFill>
              </a:rPr>
              <a:t>Greenhouse gases include: carbon dioxide, methane, some nitrogen oxides and water vapor</a:t>
            </a:r>
            <a:endParaRPr sz="2200">
              <a:solidFill>
                <a:srgbClr val="000000"/>
              </a:solidFill>
            </a:endParaRPr>
          </a:p>
        </p:txBody>
      </p:sp>
      <p:sp>
        <p:nvSpPr>
          <p:cNvPr id="377" name="Google Shape;377;p43"/>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78" name="Google Shape;378;p43"/>
          <p:cNvSpPr txBox="1"/>
          <p:nvPr/>
        </p:nvSpPr>
        <p:spPr>
          <a:xfrm>
            <a:off x="6427500" y="4177275"/>
            <a:ext cx="19545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595959"/>
                </a:solidFill>
                <a:latin typeface="Gill Sans"/>
                <a:ea typeface="Gill Sans"/>
                <a:cs typeface="Gill Sans"/>
                <a:sym typeface="Gill Sans"/>
              </a:rPr>
              <a:t>Credit: </a:t>
            </a:r>
            <a:r>
              <a:rPr lang="en" sz="1000">
                <a:solidFill>
                  <a:srgbClr val="333333"/>
                </a:solidFill>
                <a:highlight>
                  <a:schemeClr val="lt1"/>
                </a:highlight>
                <a:latin typeface="Gill Sans"/>
                <a:ea typeface="Gill Sans"/>
                <a:cs typeface="Gill Sans"/>
                <a:sym typeface="Gill Sans"/>
              </a:rPr>
              <a:t>Barb Deluisi, NOAA</a:t>
            </a:r>
            <a:endParaRPr sz="800">
              <a:latin typeface="Gill Sans"/>
              <a:ea typeface="Gill Sans"/>
              <a:cs typeface="Gill Sans"/>
              <a:sym typeface="Gill Sans"/>
            </a:endParaRPr>
          </a:p>
        </p:txBody>
      </p:sp>
      <p:pic>
        <p:nvPicPr>
          <p:cNvPr id="379" name="Google Shape;379;p43"/>
          <p:cNvPicPr preferRelativeResize="0"/>
          <p:nvPr/>
        </p:nvPicPr>
        <p:blipFill>
          <a:blip r:embed="rId3">
            <a:alphaModFix/>
          </a:blip>
          <a:stretch>
            <a:fillRect/>
          </a:stretch>
        </p:blipFill>
        <p:spPr>
          <a:xfrm>
            <a:off x="5550525" y="1112400"/>
            <a:ext cx="3421423" cy="3118675"/>
          </a:xfrm>
          <a:prstGeom prst="rect">
            <a:avLst/>
          </a:prstGeom>
          <a:noFill/>
          <a:ln>
            <a:noFill/>
          </a:ln>
        </p:spPr>
      </p:pic>
      <p:sp>
        <p:nvSpPr>
          <p:cNvPr id="2" name="Google Shape;396;p45">
            <a:extLst>
              <a:ext uri="{FF2B5EF4-FFF2-40B4-BE49-F238E27FC236}">
                <a16:creationId xmlns:a16="http://schemas.microsoft.com/office/drawing/2014/main" id="{136C755B-1453-3D69-5B1D-02219E5BC205}"/>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4"/>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Enhance greenhouse effect</a:t>
            </a:r>
            <a:endParaRPr/>
          </a:p>
        </p:txBody>
      </p:sp>
      <p:sp>
        <p:nvSpPr>
          <p:cNvPr id="385" name="Google Shape;385;p44"/>
          <p:cNvSpPr txBox="1">
            <a:spLocks noGrp="1"/>
          </p:cNvSpPr>
          <p:nvPr>
            <p:ph type="body" idx="1"/>
          </p:nvPr>
        </p:nvSpPr>
        <p:spPr>
          <a:xfrm>
            <a:off x="272775" y="1047750"/>
            <a:ext cx="8699100" cy="3658800"/>
          </a:xfrm>
          <a:prstGeom prst="rect">
            <a:avLst/>
          </a:prstGeom>
          <a:noFill/>
          <a:ln>
            <a:noFill/>
          </a:ln>
        </p:spPr>
        <p:txBody>
          <a:bodyPr spcFirstLastPara="1" wrap="square" lIns="91425" tIns="45700" rIns="91425" bIns="45700" anchor="t" anchorCtr="0">
            <a:normAutofit/>
          </a:bodyPr>
          <a:lstStyle/>
          <a:p>
            <a:pPr marL="457200" lvl="0" indent="-368300" algn="l" rtl="0">
              <a:spcBef>
                <a:spcPts val="0"/>
              </a:spcBef>
              <a:spcAft>
                <a:spcPts val="0"/>
              </a:spcAft>
              <a:buClr>
                <a:srgbClr val="000000"/>
              </a:buClr>
              <a:buSzPts val="2200"/>
              <a:buFont typeface="Gill Sans"/>
              <a:buChar char="●"/>
            </a:pPr>
            <a:r>
              <a:rPr lang="en" sz="2200">
                <a:solidFill>
                  <a:srgbClr val="000000"/>
                </a:solidFill>
                <a:latin typeface="Calibri"/>
                <a:ea typeface="Calibri"/>
                <a:cs typeface="Calibri"/>
                <a:sym typeface="Calibri"/>
              </a:rPr>
              <a:t>The </a:t>
            </a:r>
            <a:r>
              <a:rPr lang="en" sz="2200" b="1">
                <a:solidFill>
                  <a:srgbClr val="000000"/>
                </a:solidFill>
                <a:latin typeface="Calibri"/>
                <a:ea typeface="Calibri"/>
                <a:cs typeface="Calibri"/>
                <a:sym typeface="Calibri"/>
              </a:rPr>
              <a:t>enhanced greenhouse effect</a:t>
            </a:r>
            <a:r>
              <a:rPr lang="en" sz="2200">
                <a:solidFill>
                  <a:srgbClr val="000000"/>
                </a:solidFill>
                <a:latin typeface="Calibri"/>
                <a:ea typeface="Calibri"/>
                <a:cs typeface="Calibri"/>
                <a:sym typeface="Calibri"/>
              </a:rPr>
              <a:t> is a magnification of this process due to the anthropogenic increased emissions of greenhouse gases, primarily carbon dioxide and methane.</a:t>
            </a:r>
            <a:endParaRPr sz="2200">
              <a:solidFill>
                <a:srgbClr val="000000"/>
              </a:solidFill>
            </a:endParaRPr>
          </a:p>
        </p:txBody>
      </p:sp>
      <p:sp>
        <p:nvSpPr>
          <p:cNvPr id="387" name="Google Shape;387;p44"/>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388" name="Google Shape;388;p44"/>
          <p:cNvSpPr txBox="1"/>
          <p:nvPr/>
        </p:nvSpPr>
        <p:spPr>
          <a:xfrm>
            <a:off x="2743200" y="4382850"/>
            <a:ext cx="45111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595959"/>
                </a:solidFill>
                <a:latin typeface="Gill Sans"/>
                <a:ea typeface="Gill Sans"/>
                <a:cs typeface="Gill Sans"/>
                <a:sym typeface="Gill Sans"/>
              </a:rPr>
              <a:t>Credit:  </a:t>
            </a:r>
            <a:r>
              <a:rPr lang="en" sz="1000">
                <a:solidFill>
                  <a:srgbClr val="757575"/>
                </a:solidFill>
                <a:highlight>
                  <a:schemeClr val="lt1"/>
                </a:highlight>
                <a:latin typeface="Gill Sans"/>
                <a:ea typeface="Gill Sans"/>
                <a:cs typeface="Gill Sans"/>
                <a:sym typeface="Gill Sans"/>
              </a:rPr>
              <a:t>NOAA Climate Program Office, Graphic by Anna Eshelman</a:t>
            </a:r>
            <a:endParaRPr sz="1000">
              <a:solidFill>
                <a:srgbClr val="595959"/>
              </a:solidFill>
              <a:latin typeface="Gill Sans"/>
              <a:ea typeface="Gill Sans"/>
              <a:cs typeface="Gill Sans"/>
              <a:sym typeface="Gill Sans"/>
            </a:endParaRPr>
          </a:p>
          <a:p>
            <a:pPr marL="0" lvl="0" indent="0" algn="l" rtl="0">
              <a:spcBef>
                <a:spcPts val="0"/>
              </a:spcBef>
              <a:spcAft>
                <a:spcPts val="0"/>
              </a:spcAft>
              <a:buNone/>
            </a:pPr>
            <a:endParaRPr sz="1000">
              <a:solidFill>
                <a:srgbClr val="595959"/>
              </a:solidFill>
              <a:latin typeface="Gill Sans"/>
              <a:ea typeface="Gill Sans"/>
              <a:cs typeface="Gill Sans"/>
              <a:sym typeface="Gill Sans"/>
            </a:endParaRPr>
          </a:p>
        </p:txBody>
      </p:sp>
      <p:pic>
        <p:nvPicPr>
          <p:cNvPr id="389" name="Google Shape;389;p44"/>
          <p:cNvPicPr preferRelativeResize="0"/>
          <p:nvPr/>
        </p:nvPicPr>
        <p:blipFill>
          <a:blip r:embed="rId3">
            <a:alphaModFix/>
          </a:blip>
          <a:stretch>
            <a:fillRect/>
          </a:stretch>
        </p:blipFill>
        <p:spPr>
          <a:xfrm>
            <a:off x="2202200" y="2224750"/>
            <a:ext cx="4880126" cy="2158701"/>
          </a:xfrm>
          <a:prstGeom prst="rect">
            <a:avLst/>
          </a:prstGeom>
          <a:noFill/>
          <a:ln>
            <a:noFill/>
          </a:ln>
        </p:spPr>
      </p:pic>
      <p:sp>
        <p:nvSpPr>
          <p:cNvPr id="2" name="Google Shape;396;p45">
            <a:extLst>
              <a:ext uri="{FF2B5EF4-FFF2-40B4-BE49-F238E27FC236}">
                <a16:creationId xmlns:a16="http://schemas.microsoft.com/office/drawing/2014/main" id="{7B57A1F6-E8C5-4B6D-C135-75B8FCA43E5E}"/>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5"/>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Anthropogenic CO</a:t>
            </a:r>
            <a:r>
              <a:rPr lang="en" baseline="-25000"/>
              <a:t>2</a:t>
            </a:r>
            <a:r>
              <a:rPr lang="en"/>
              <a:t> emissions</a:t>
            </a:r>
            <a:endParaRPr/>
          </a:p>
        </p:txBody>
      </p:sp>
      <p:sp>
        <p:nvSpPr>
          <p:cNvPr id="395" name="Google Shape;395;p45"/>
          <p:cNvSpPr txBox="1">
            <a:spLocks noGrp="1"/>
          </p:cNvSpPr>
          <p:nvPr>
            <p:ph type="body" idx="1"/>
          </p:nvPr>
        </p:nvSpPr>
        <p:spPr>
          <a:xfrm>
            <a:off x="272775" y="1047750"/>
            <a:ext cx="8795100" cy="3658800"/>
          </a:xfrm>
          <a:prstGeom prst="rect">
            <a:avLst/>
          </a:prstGeom>
          <a:noFill/>
          <a:ln>
            <a:noFill/>
          </a:ln>
        </p:spPr>
        <p:txBody>
          <a:bodyPr spcFirstLastPara="1" wrap="square" lIns="91425" tIns="45700" rIns="91425" bIns="45700" anchor="t" anchorCtr="0">
            <a:normAutofit lnSpcReduction="10000"/>
          </a:bodyPr>
          <a:lstStyle/>
          <a:p>
            <a:pPr marL="457200" lvl="0" indent="-368300" algn="l" rtl="0">
              <a:spcBef>
                <a:spcPts val="0"/>
              </a:spcBef>
              <a:spcAft>
                <a:spcPts val="0"/>
              </a:spcAft>
              <a:buClr>
                <a:srgbClr val="000000"/>
              </a:buClr>
              <a:buSzPts val="2200"/>
              <a:buFont typeface="Gill Sans"/>
              <a:buChar char="●"/>
            </a:pPr>
            <a:r>
              <a:rPr lang="en" sz="2200">
                <a:solidFill>
                  <a:srgbClr val="000000"/>
                </a:solidFill>
              </a:rPr>
              <a:t>Combustion of fossil fuels is one of the most significant sources of anthropogenic greenhouse gas emissions. </a:t>
            </a:r>
            <a:endParaRPr sz="2200">
              <a:solidFill>
                <a:srgbClr val="000000"/>
              </a:solidFill>
            </a:endParaRPr>
          </a:p>
          <a:p>
            <a:pPr marL="457200" lvl="0" indent="-368300" algn="l" rtl="0">
              <a:spcBef>
                <a:spcPts val="1000"/>
              </a:spcBef>
              <a:spcAft>
                <a:spcPts val="0"/>
              </a:spcAft>
              <a:buClr>
                <a:srgbClr val="000000"/>
              </a:buClr>
              <a:buSzPts val="2200"/>
              <a:buFont typeface="Gill Sans"/>
              <a:buChar char="●"/>
            </a:pPr>
            <a:r>
              <a:rPr lang="en" sz="2200">
                <a:solidFill>
                  <a:srgbClr val="000000"/>
                </a:solidFill>
              </a:rPr>
              <a:t>Carbon is stored over the long term (100 millions of years) inside of sedimentary rocks made of buried plant and animal material in the form of coal, oil and natural gas.  </a:t>
            </a:r>
            <a:endParaRPr sz="2200">
              <a:solidFill>
                <a:srgbClr val="000000"/>
              </a:solidFill>
            </a:endParaRPr>
          </a:p>
          <a:p>
            <a:pPr marL="457200" lvl="0" indent="-368300" algn="l" rtl="0">
              <a:spcBef>
                <a:spcPts val="1000"/>
              </a:spcBef>
              <a:spcAft>
                <a:spcPts val="0"/>
              </a:spcAft>
              <a:buClr>
                <a:srgbClr val="000000"/>
              </a:buClr>
              <a:buSzPts val="2200"/>
              <a:buFont typeface="Gill Sans"/>
              <a:buChar char="●"/>
            </a:pPr>
            <a:r>
              <a:rPr lang="en" sz="2200">
                <a:solidFill>
                  <a:srgbClr val="000000"/>
                </a:solidFill>
              </a:rPr>
              <a:t>When humans mine and then combust fossil fuels for energy, carbon dioxide is released in the atmosphere at much greater rates than can be absorbed by natural processes such as photosynthesis.  </a:t>
            </a:r>
            <a:endParaRPr sz="2200">
              <a:solidFill>
                <a:srgbClr val="000000"/>
              </a:solidFill>
            </a:endParaRPr>
          </a:p>
          <a:p>
            <a:pPr marL="457200" lvl="0" indent="-368300" algn="l" rtl="0">
              <a:spcBef>
                <a:spcPts val="1000"/>
              </a:spcBef>
              <a:spcAft>
                <a:spcPts val="1000"/>
              </a:spcAft>
              <a:buClr>
                <a:srgbClr val="000000"/>
              </a:buClr>
              <a:buSzPts val="2200"/>
              <a:buFont typeface="Calibri"/>
              <a:buChar char="●"/>
            </a:pPr>
            <a:r>
              <a:rPr lang="en" sz="2200">
                <a:solidFill>
                  <a:srgbClr val="000000"/>
                </a:solidFill>
              </a:rPr>
              <a:t>This increases levels of atmospheric CO</a:t>
            </a:r>
            <a:r>
              <a:rPr lang="en" sz="2200" baseline="-25000">
                <a:solidFill>
                  <a:srgbClr val="000000"/>
                </a:solidFill>
              </a:rPr>
              <a:t>2</a:t>
            </a:r>
            <a:r>
              <a:rPr lang="en" sz="2200">
                <a:solidFill>
                  <a:srgbClr val="000000"/>
                </a:solidFill>
              </a:rPr>
              <a:t>, which absorbs more infrared radiation and causes </a:t>
            </a:r>
            <a:r>
              <a:rPr lang="en" sz="2200" b="1">
                <a:solidFill>
                  <a:srgbClr val="000000"/>
                </a:solidFill>
              </a:rPr>
              <a:t>climate change</a:t>
            </a:r>
            <a:r>
              <a:rPr lang="en" sz="2200">
                <a:solidFill>
                  <a:srgbClr val="000000"/>
                </a:solidFill>
              </a:rPr>
              <a:t>.</a:t>
            </a:r>
            <a:endParaRPr sz="2200">
              <a:solidFill>
                <a:srgbClr val="000000"/>
              </a:solidFill>
            </a:endParaRPr>
          </a:p>
        </p:txBody>
      </p:sp>
      <p:sp>
        <p:nvSpPr>
          <p:cNvPr id="397" name="Google Shape;397;p45"/>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Google Shape;396;p45">
            <a:extLst>
              <a:ext uri="{FF2B5EF4-FFF2-40B4-BE49-F238E27FC236}">
                <a16:creationId xmlns:a16="http://schemas.microsoft.com/office/drawing/2014/main" id="{B5064A40-14C3-2A94-EDA3-6B007FFF40EA}"/>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3">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6"/>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Carbon cycle diagram</a:t>
            </a:r>
            <a:endParaRPr/>
          </a:p>
        </p:txBody>
      </p:sp>
      <p:sp>
        <p:nvSpPr>
          <p:cNvPr id="404" name="Google Shape;404;p46"/>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405" name="Google Shape;405;p46"/>
          <p:cNvPicPr preferRelativeResize="0"/>
          <p:nvPr/>
        </p:nvPicPr>
        <p:blipFill>
          <a:blip r:embed="rId3">
            <a:alphaModFix/>
          </a:blip>
          <a:stretch>
            <a:fillRect/>
          </a:stretch>
        </p:blipFill>
        <p:spPr>
          <a:xfrm>
            <a:off x="1886225" y="865325"/>
            <a:ext cx="5220375" cy="3509501"/>
          </a:xfrm>
          <a:prstGeom prst="rect">
            <a:avLst/>
          </a:prstGeom>
          <a:noFill/>
          <a:ln>
            <a:noFill/>
          </a:ln>
        </p:spPr>
      </p:pic>
      <p:sp>
        <p:nvSpPr>
          <p:cNvPr id="406" name="Google Shape;406;p46"/>
          <p:cNvSpPr txBox="1"/>
          <p:nvPr/>
        </p:nvSpPr>
        <p:spPr>
          <a:xfrm>
            <a:off x="2797475" y="4370475"/>
            <a:ext cx="3654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2"/>
                </a:solidFill>
                <a:latin typeface="Gill Sans"/>
                <a:ea typeface="Gill Sans"/>
                <a:cs typeface="Gill Sans"/>
                <a:sym typeface="Gill Sans"/>
              </a:rPr>
              <a:t>Credit:  </a:t>
            </a:r>
            <a:r>
              <a:rPr lang="en" sz="1000">
                <a:solidFill>
                  <a:srgbClr val="757575"/>
                </a:solidFill>
                <a:highlight>
                  <a:srgbClr val="FFFFFF"/>
                </a:highlight>
                <a:latin typeface="Gill Sans"/>
                <a:ea typeface="Gill Sans"/>
                <a:cs typeface="Gill Sans"/>
                <a:sym typeface="Gill Sans"/>
              </a:rPr>
              <a:t>NASA Earth Observatory, Graphic by Robert Simmon</a:t>
            </a:r>
            <a:endParaRPr sz="1000">
              <a:solidFill>
                <a:schemeClr val="dk2"/>
              </a:solidFill>
              <a:latin typeface="Gill Sans"/>
              <a:ea typeface="Gill Sans"/>
              <a:cs typeface="Gill Sans"/>
              <a:sym typeface="Gill Sans"/>
            </a:endParaRPr>
          </a:p>
        </p:txBody>
      </p:sp>
      <p:sp>
        <p:nvSpPr>
          <p:cNvPr id="2" name="Google Shape;396;p45">
            <a:extLst>
              <a:ext uri="{FF2B5EF4-FFF2-40B4-BE49-F238E27FC236}">
                <a16:creationId xmlns:a16="http://schemas.microsoft.com/office/drawing/2014/main" id="{9554AB93-ECAC-D192-2B75-4ACE6A703D71}"/>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7"/>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Global effects of climate change</a:t>
            </a:r>
            <a:endParaRPr/>
          </a:p>
        </p:txBody>
      </p:sp>
      <p:sp>
        <p:nvSpPr>
          <p:cNvPr id="412" name="Google Shape;412;p47"/>
          <p:cNvSpPr txBox="1">
            <a:spLocks noGrp="1"/>
          </p:cNvSpPr>
          <p:nvPr>
            <p:ph type="body" idx="1"/>
          </p:nvPr>
        </p:nvSpPr>
        <p:spPr>
          <a:xfrm>
            <a:off x="0" y="1047750"/>
            <a:ext cx="6615000" cy="3658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None/>
            </a:pPr>
            <a:r>
              <a:rPr lang="en" sz="2200">
                <a:solidFill>
                  <a:srgbClr val="000000"/>
                </a:solidFill>
              </a:rPr>
              <a:t>This enhanced greenhouse effect is causing the global climate to change, including:</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Overall global air temperatures increasing.</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Changes in precipitation patterns including increased droughts in some areas and increased precipitation in others.</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More intense storms in terms of rainfall and wind speed.</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Overall ocean temperatures rising, causing thermal expansion and sea level rise.</a:t>
            </a:r>
            <a:endParaRPr sz="2200">
              <a:solidFill>
                <a:srgbClr val="000000"/>
              </a:solidFill>
            </a:endParaRPr>
          </a:p>
          <a:p>
            <a:pPr marL="457200" lvl="0" indent="-357822" algn="l" rtl="0">
              <a:spcBef>
                <a:spcPts val="1000"/>
              </a:spcBef>
              <a:spcAft>
                <a:spcPts val="1000"/>
              </a:spcAft>
              <a:buClr>
                <a:srgbClr val="000000"/>
              </a:buClr>
              <a:buSzPct val="100000"/>
              <a:buFont typeface="Gill Sans"/>
              <a:buChar char="●"/>
            </a:pPr>
            <a:r>
              <a:rPr lang="en" sz="2200">
                <a:solidFill>
                  <a:srgbClr val="000000"/>
                </a:solidFill>
              </a:rPr>
              <a:t>Ice caps melting.</a:t>
            </a:r>
            <a:endParaRPr sz="2200">
              <a:solidFill>
                <a:srgbClr val="000000"/>
              </a:solidFill>
            </a:endParaRPr>
          </a:p>
        </p:txBody>
      </p:sp>
      <p:sp>
        <p:nvSpPr>
          <p:cNvPr id="414" name="Google Shape;414;p47"/>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415" name="Google Shape;415;p47"/>
          <p:cNvPicPr preferRelativeResize="0"/>
          <p:nvPr/>
        </p:nvPicPr>
        <p:blipFill>
          <a:blip r:embed="rId3">
            <a:alphaModFix/>
          </a:blip>
          <a:stretch>
            <a:fillRect/>
          </a:stretch>
        </p:blipFill>
        <p:spPr>
          <a:xfrm>
            <a:off x="6657975" y="1123950"/>
            <a:ext cx="2229176" cy="3190426"/>
          </a:xfrm>
          <a:prstGeom prst="rect">
            <a:avLst/>
          </a:prstGeom>
          <a:noFill/>
          <a:ln>
            <a:noFill/>
          </a:ln>
        </p:spPr>
      </p:pic>
      <p:sp>
        <p:nvSpPr>
          <p:cNvPr id="416" name="Google Shape;416;p47"/>
          <p:cNvSpPr txBox="1"/>
          <p:nvPr/>
        </p:nvSpPr>
        <p:spPr>
          <a:xfrm>
            <a:off x="6808500" y="4305100"/>
            <a:ext cx="19545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2017 Josh Duplechian, Trout Unlimited</a:t>
            </a:r>
            <a:endParaRPr sz="800">
              <a:latin typeface="Gill Sans"/>
              <a:ea typeface="Gill Sans"/>
              <a:cs typeface="Gill Sans"/>
              <a:sym typeface="Gill Sans"/>
            </a:endParaRPr>
          </a:p>
        </p:txBody>
      </p:sp>
      <p:sp>
        <p:nvSpPr>
          <p:cNvPr id="2" name="Google Shape;396;p45">
            <a:extLst>
              <a:ext uri="{FF2B5EF4-FFF2-40B4-BE49-F238E27FC236}">
                <a16:creationId xmlns:a16="http://schemas.microsoft.com/office/drawing/2014/main" id="{A48AC7DD-CA96-8258-2E2B-5D9C1A57C17C}"/>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8"/>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Effects of climate change on rivers</a:t>
            </a:r>
            <a:endParaRPr/>
          </a:p>
        </p:txBody>
      </p:sp>
      <p:sp>
        <p:nvSpPr>
          <p:cNvPr id="422" name="Google Shape;422;p48"/>
          <p:cNvSpPr txBox="1">
            <a:spLocks noGrp="1"/>
          </p:cNvSpPr>
          <p:nvPr>
            <p:ph type="body" idx="1"/>
          </p:nvPr>
        </p:nvSpPr>
        <p:spPr>
          <a:xfrm>
            <a:off x="0" y="1047750"/>
            <a:ext cx="6615000" cy="3658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None/>
            </a:pPr>
            <a:r>
              <a:rPr lang="en" sz="2200">
                <a:solidFill>
                  <a:srgbClr val="000000"/>
                </a:solidFill>
              </a:rPr>
              <a:t>Climate change can have a particularly detrimental effect on river habitats and trout in particular.  Possible harms include:</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Higher water temperatures stress or kill cold water species like trout.</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Higher water temperatures can allow the introduction of invasive species that outcompete trout.</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Reduced precipitation leads to drought and low water discharge rates.</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More intense storms can cause more frequent flooding events that can disrupt habitat.</a:t>
            </a:r>
            <a:endParaRPr sz="2200">
              <a:solidFill>
                <a:srgbClr val="000000"/>
              </a:solidFill>
            </a:endParaRPr>
          </a:p>
          <a:p>
            <a:pPr marL="457200" lvl="0" indent="-357822" algn="l" rtl="0">
              <a:spcBef>
                <a:spcPts val="1000"/>
              </a:spcBef>
              <a:spcAft>
                <a:spcPts val="1000"/>
              </a:spcAft>
              <a:buClr>
                <a:srgbClr val="000000"/>
              </a:buClr>
              <a:buSzPct val="100000"/>
              <a:buFont typeface="Gill Sans"/>
              <a:buChar char="●"/>
            </a:pPr>
            <a:r>
              <a:rPr lang="en" sz="2200">
                <a:solidFill>
                  <a:srgbClr val="000000"/>
                </a:solidFill>
              </a:rPr>
              <a:t>Some rivers are fed by glaciers which may disappear.</a:t>
            </a:r>
            <a:endParaRPr sz="2200">
              <a:solidFill>
                <a:srgbClr val="000000"/>
              </a:solidFill>
            </a:endParaRPr>
          </a:p>
        </p:txBody>
      </p:sp>
      <p:sp>
        <p:nvSpPr>
          <p:cNvPr id="424" name="Google Shape;424;p48"/>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425" name="Google Shape;425;p48"/>
          <p:cNvSpPr txBox="1"/>
          <p:nvPr/>
        </p:nvSpPr>
        <p:spPr>
          <a:xfrm>
            <a:off x="6808500" y="4381300"/>
            <a:ext cx="19545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pic>
        <p:nvPicPr>
          <p:cNvPr id="426" name="Google Shape;426;p48"/>
          <p:cNvPicPr preferRelativeResize="0"/>
          <p:nvPr/>
        </p:nvPicPr>
        <p:blipFill>
          <a:blip r:embed="rId3">
            <a:alphaModFix/>
          </a:blip>
          <a:stretch>
            <a:fillRect/>
          </a:stretch>
        </p:blipFill>
        <p:spPr>
          <a:xfrm>
            <a:off x="6963199" y="1081700"/>
            <a:ext cx="1573776" cy="3289600"/>
          </a:xfrm>
          <a:prstGeom prst="rect">
            <a:avLst/>
          </a:prstGeom>
          <a:noFill/>
          <a:ln>
            <a:noFill/>
          </a:ln>
        </p:spPr>
      </p:pic>
      <p:sp>
        <p:nvSpPr>
          <p:cNvPr id="2" name="Google Shape;396;p45">
            <a:extLst>
              <a:ext uri="{FF2B5EF4-FFF2-40B4-BE49-F238E27FC236}">
                <a16:creationId xmlns:a16="http://schemas.microsoft.com/office/drawing/2014/main" id="{FE4C81A9-A407-EDB4-A0D3-B31235604A9E}"/>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9"/>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Climate change adaptations</a:t>
            </a:r>
            <a:endParaRPr/>
          </a:p>
        </p:txBody>
      </p:sp>
      <p:sp>
        <p:nvSpPr>
          <p:cNvPr id="432" name="Google Shape;432;p49"/>
          <p:cNvSpPr txBox="1">
            <a:spLocks noGrp="1"/>
          </p:cNvSpPr>
          <p:nvPr>
            <p:ph type="body" idx="1"/>
          </p:nvPr>
        </p:nvSpPr>
        <p:spPr>
          <a:xfrm>
            <a:off x="0" y="1047750"/>
            <a:ext cx="6615000" cy="3658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None/>
            </a:pPr>
            <a:r>
              <a:rPr lang="en" sz="2200">
                <a:solidFill>
                  <a:srgbClr val="000000"/>
                </a:solidFill>
              </a:rPr>
              <a:t>Steps taken to make habitats or people more resilient to climate change is called adaptation.  Many adaptations for more resilient river habitats are possible, including the following:</a:t>
            </a:r>
            <a:endParaRPr sz="2200">
              <a:solidFill>
                <a:srgbClr val="000000"/>
              </a:solidFill>
            </a:endParaRPr>
          </a:p>
          <a:p>
            <a:pPr marL="457200" lvl="0" indent="-357822" algn="l" rtl="0">
              <a:spcBef>
                <a:spcPts val="1000"/>
              </a:spcBef>
              <a:spcAft>
                <a:spcPts val="0"/>
              </a:spcAft>
              <a:buClr>
                <a:srgbClr val="000000"/>
              </a:buClr>
              <a:buSzPct val="100000"/>
              <a:buChar char="●"/>
            </a:pPr>
            <a:r>
              <a:rPr lang="en" sz="2200">
                <a:solidFill>
                  <a:srgbClr val="000000"/>
                </a:solidFill>
              </a:rPr>
              <a:t>Connect rivers and headwaters so fish can move to find </a:t>
            </a:r>
            <a:r>
              <a:rPr lang="en" sz="2200" b="1">
                <a:solidFill>
                  <a:srgbClr val="000000"/>
                </a:solidFill>
              </a:rPr>
              <a:t>thermal refuges</a:t>
            </a:r>
            <a:r>
              <a:rPr lang="en" sz="2200">
                <a:solidFill>
                  <a:srgbClr val="000000"/>
                </a:solidFill>
              </a:rPr>
              <a:t> (places with cooler water temperatures during heat events).</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Increase riparian planting to maximize shade.</a:t>
            </a:r>
            <a:endParaRPr sz="2200">
              <a:solidFill>
                <a:srgbClr val="000000"/>
              </a:solidFill>
            </a:endParaRPr>
          </a:p>
          <a:p>
            <a:pPr marL="457200" lvl="0" indent="-357822" algn="l" rtl="0">
              <a:spcBef>
                <a:spcPts val="1000"/>
              </a:spcBef>
              <a:spcAft>
                <a:spcPts val="0"/>
              </a:spcAft>
              <a:buClr>
                <a:srgbClr val="000000"/>
              </a:buClr>
              <a:buSzPct val="100000"/>
              <a:buFont typeface="Gill Sans"/>
              <a:buChar char="●"/>
            </a:pPr>
            <a:r>
              <a:rPr lang="en" sz="2200">
                <a:solidFill>
                  <a:srgbClr val="000000"/>
                </a:solidFill>
              </a:rPr>
              <a:t>Reduce the number of dams which can increase water temperatures and evaporation in reservoirs.</a:t>
            </a:r>
            <a:endParaRPr sz="2200">
              <a:solidFill>
                <a:srgbClr val="000000"/>
              </a:solidFill>
            </a:endParaRPr>
          </a:p>
          <a:p>
            <a:pPr marL="457200" lvl="0" indent="-357822" algn="l" rtl="0">
              <a:spcBef>
                <a:spcPts val="1000"/>
              </a:spcBef>
              <a:spcAft>
                <a:spcPts val="1000"/>
              </a:spcAft>
              <a:buClr>
                <a:srgbClr val="000000"/>
              </a:buClr>
              <a:buSzPct val="100000"/>
              <a:buFont typeface="Gill Sans"/>
              <a:buChar char="●"/>
            </a:pPr>
            <a:r>
              <a:rPr lang="en" sz="2200">
                <a:solidFill>
                  <a:srgbClr val="000000"/>
                </a:solidFill>
              </a:rPr>
              <a:t>Reduce the number of water diversions to keep the maximum amount of water in rivers for fish.</a:t>
            </a:r>
            <a:endParaRPr sz="2200">
              <a:solidFill>
                <a:srgbClr val="000000"/>
              </a:solidFill>
            </a:endParaRPr>
          </a:p>
        </p:txBody>
      </p:sp>
      <p:sp>
        <p:nvSpPr>
          <p:cNvPr id="434" name="Google Shape;434;p49"/>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435" name="Google Shape;435;p49"/>
          <p:cNvSpPr txBox="1"/>
          <p:nvPr/>
        </p:nvSpPr>
        <p:spPr>
          <a:xfrm>
            <a:off x="6808500" y="4152700"/>
            <a:ext cx="1954500" cy="3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Gill Sans"/>
                <a:ea typeface="Gill Sans"/>
                <a:cs typeface="Gill Sans"/>
                <a:sym typeface="Gill Sans"/>
              </a:rPr>
              <a:t>© 2023 Josh Duplechian, Trout Unlimited</a:t>
            </a:r>
            <a:endParaRPr sz="800">
              <a:latin typeface="Gill Sans"/>
              <a:ea typeface="Gill Sans"/>
              <a:cs typeface="Gill Sans"/>
              <a:sym typeface="Gill Sans"/>
            </a:endParaRPr>
          </a:p>
        </p:txBody>
      </p:sp>
      <p:pic>
        <p:nvPicPr>
          <p:cNvPr id="436" name="Google Shape;436;p49"/>
          <p:cNvPicPr preferRelativeResize="0"/>
          <p:nvPr/>
        </p:nvPicPr>
        <p:blipFill>
          <a:blip r:embed="rId3">
            <a:alphaModFix/>
          </a:blip>
          <a:stretch>
            <a:fillRect/>
          </a:stretch>
        </p:blipFill>
        <p:spPr>
          <a:xfrm>
            <a:off x="6462600" y="1657350"/>
            <a:ext cx="2548645" cy="2539650"/>
          </a:xfrm>
          <a:prstGeom prst="rect">
            <a:avLst/>
          </a:prstGeom>
          <a:noFill/>
          <a:ln>
            <a:noFill/>
          </a:ln>
        </p:spPr>
      </p:pic>
      <p:sp>
        <p:nvSpPr>
          <p:cNvPr id="2" name="Google Shape;396;p45">
            <a:extLst>
              <a:ext uri="{FF2B5EF4-FFF2-40B4-BE49-F238E27FC236}">
                <a16:creationId xmlns:a16="http://schemas.microsoft.com/office/drawing/2014/main" id="{4F619FA1-4527-0A68-2856-08C6E0D0FD3A}"/>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4">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0"/>
          <p:cNvSpPr txBox="1">
            <a:spLocks noGrp="1"/>
          </p:cNvSpPr>
          <p:nvPr>
            <p:ph type="title"/>
          </p:nvPr>
        </p:nvSpPr>
        <p:spPr>
          <a:xfrm>
            <a:off x="304800" y="133350"/>
            <a:ext cx="7620000" cy="4572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Gill Sans"/>
              <a:buNone/>
            </a:pPr>
            <a:r>
              <a:rPr lang="en"/>
              <a:t>Climate change mitigation</a:t>
            </a:r>
            <a:endParaRPr/>
          </a:p>
        </p:txBody>
      </p:sp>
      <p:sp>
        <p:nvSpPr>
          <p:cNvPr id="442" name="Google Shape;442;p50"/>
          <p:cNvSpPr txBox="1">
            <a:spLocks noGrp="1"/>
          </p:cNvSpPr>
          <p:nvPr>
            <p:ph type="body" idx="1"/>
          </p:nvPr>
        </p:nvSpPr>
        <p:spPr>
          <a:xfrm>
            <a:off x="0" y="1047750"/>
            <a:ext cx="8894700" cy="3658800"/>
          </a:xfrm>
          <a:prstGeom prst="rect">
            <a:avLst/>
          </a:prstGeom>
          <a:noFill/>
          <a:ln>
            <a:noFill/>
          </a:ln>
        </p:spPr>
        <p:txBody>
          <a:bodyPr spcFirstLastPara="1" wrap="square" lIns="91425" tIns="45700" rIns="91425" bIns="45700" anchor="t" anchorCtr="0">
            <a:normAutofit/>
          </a:bodyPr>
          <a:lstStyle/>
          <a:p>
            <a:pPr marL="457200" lvl="0" indent="-368300" algn="l" rtl="0">
              <a:spcBef>
                <a:spcPts val="0"/>
              </a:spcBef>
              <a:spcAft>
                <a:spcPts val="0"/>
              </a:spcAft>
              <a:buClr>
                <a:srgbClr val="000000"/>
              </a:buClr>
              <a:buSzPts val="2200"/>
              <a:buFont typeface="Gill Sans"/>
              <a:buChar char="●"/>
            </a:pPr>
            <a:r>
              <a:rPr lang="en" sz="2200">
                <a:solidFill>
                  <a:srgbClr val="000000"/>
                </a:solidFill>
              </a:rPr>
              <a:t>The most fundamental way to address climate change impacts is to attack the root cause by slowing the release of additional greenhouse gases into the atmosphere.</a:t>
            </a:r>
            <a:endParaRPr sz="2200">
              <a:solidFill>
                <a:srgbClr val="000000"/>
              </a:solidFill>
            </a:endParaRPr>
          </a:p>
          <a:p>
            <a:pPr marL="457200" lvl="0" indent="-368300" algn="l" rtl="0">
              <a:spcBef>
                <a:spcPts val="1000"/>
              </a:spcBef>
              <a:spcAft>
                <a:spcPts val="1000"/>
              </a:spcAft>
              <a:buClr>
                <a:srgbClr val="000000"/>
              </a:buClr>
              <a:buSzPts val="2200"/>
              <a:buFont typeface="Calibri"/>
              <a:buChar char="●"/>
            </a:pPr>
            <a:r>
              <a:rPr lang="en" sz="2200">
                <a:solidFill>
                  <a:srgbClr val="000000"/>
                </a:solidFill>
              </a:rPr>
              <a:t>The strategy of fighting climate change by addressing the cause is called </a:t>
            </a:r>
            <a:r>
              <a:rPr lang="en" sz="2200" b="1">
                <a:solidFill>
                  <a:srgbClr val="000000"/>
                </a:solidFill>
              </a:rPr>
              <a:t>climate change mitigation</a:t>
            </a:r>
            <a:r>
              <a:rPr lang="en" sz="2200">
                <a:solidFill>
                  <a:srgbClr val="000000"/>
                </a:solidFill>
              </a:rPr>
              <a:t>.</a:t>
            </a:r>
            <a:endParaRPr sz="2200">
              <a:solidFill>
                <a:srgbClr val="000000"/>
              </a:solidFill>
            </a:endParaRPr>
          </a:p>
        </p:txBody>
      </p:sp>
      <p:sp>
        <p:nvSpPr>
          <p:cNvPr id="444" name="Google Shape;444;p50"/>
          <p:cNvSpPr txBox="1">
            <a:spLocks noGrp="1"/>
          </p:cNvSpPr>
          <p:nvPr>
            <p:ph type="sldNum" idx="12"/>
          </p:nvPr>
        </p:nvSpPr>
        <p:spPr>
          <a:xfrm>
            <a:off x="8382000" y="4888706"/>
            <a:ext cx="685800" cy="254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Google Shape;396;p45">
            <a:extLst>
              <a:ext uri="{FF2B5EF4-FFF2-40B4-BE49-F238E27FC236}">
                <a16:creationId xmlns:a16="http://schemas.microsoft.com/office/drawing/2014/main" id="{B2B87959-EF6F-8779-556E-94CEAE9D532E}"/>
              </a:ext>
            </a:extLst>
          </p:cNvPr>
          <p:cNvSpPr txBox="1">
            <a:spLocks noGrp="1"/>
          </p:cNvSpPr>
          <p:nvPr>
            <p:ph type="ftr" idx="11"/>
          </p:nvPr>
        </p:nvSpPr>
        <p:spPr>
          <a:xfrm>
            <a:off x="457199" y="4876950"/>
            <a:ext cx="2120995" cy="2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u="sng" dirty="0">
                <a:solidFill>
                  <a:schemeClr val="bg1"/>
                </a:solidFill>
                <a:highlight>
                  <a:schemeClr val="dk2"/>
                </a:highlight>
                <a:hlinkClick r:id="rId3">
                  <a:extLst>
                    <a:ext uri="{A12FA001-AC4F-418D-AE19-62706E023703}">
                      <ahyp:hlinkClr xmlns:ahyp="http://schemas.microsoft.com/office/drawing/2018/hyperlinkcolor" val="tx"/>
                    </a:ext>
                  </a:extLst>
                </a:hlinkClick>
              </a:rPr>
              <a:t>www.tu.org/headwaters</a:t>
            </a:r>
            <a:endParaRPr dirty="0">
              <a:solidFill>
                <a:schemeClr val="bg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_TU">
  <a:themeElements>
    <a:clrScheme name="TROUT unlimited">
      <a:dk1>
        <a:srgbClr val="3FAF49"/>
      </a:dk1>
      <a:lt1>
        <a:srgbClr val="FFFFFF"/>
      </a:lt1>
      <a:dk2>
        <a:srgbClr val="003D78"/>
      </a:dk2>
      <a:lt2>
        <a:srgbClr val="FFFFFF"/>
      </a:lt2>
      <a:accent1>
        <a:srgbClr val="3FAF49"/>
      </a:accent1>
      <a:accent2>
        <a:srgbClr val="003D78"/>
      </a:accent2>
      <a:accent3>
        <a:srgbClr val="A6A6A6"/>
      </a:accent3>
      <a:accent4>
        <a:srgbClr val="D8D8D8"/>
      </a:accent4>
      <a:accent5>
        <a:srgbClr val="A2DB6C"/>
      </a:accent5>
      <a:accent6>
        <a:srgbClr val="5DBAFF"/>
      </a:accent6>
      <a:hlink>
        <a:srgbClr val="003D78"/>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On-screen Show (16:9)</PresentationFormat>
  <Paragraphs>59</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Gill Sans</vt:lpstr>
      <vt:lpstr>Calibri</vt:lpstr>
      <vt:lpstr>Simple Light</vt:lpstr>
      <vt:lpstr>Theme2_TU</vt:lpstr>
      <vt:lpstr>PowerPoint Presentation</vt:lpstr>
      <vt:lpstr>Greenhouse effect</vt:lpstr>
      <vt:lpstr>Enhance greenhouse effect</vt:lpstr>
      <vt:lpstr>Anthropogenic CO2 emissions</vt:lpstr>
      <vt:lpstr>Carbon cycle diagram</vt:lpstr>
      <vt:lpstr>Global effects of climate change</vt:lpstr>
      <vt:lpstr>Effects of climate change on rivers</vt:lpstr>
      <vt:lpstr>Climate change adaptations</vt:lpstr>
      <vt:lpstr>Climate change mitigation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Cecily Nordstrom</cp:lastModifiedBy>
  <cp:revision>2</cp:revision>
  <dcterms:modified xsi:type="dcterms:W3CDTF">2025-04-04T21:01:06Z</dcterms:modified>
</cp:coreProperties>
</file>