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 id="2147483688" r:id="rId2"/>
  </p:sldMasterIdLst>
  <p:notesMasterIdLst>
    <p:notesMasterId r:id="rId10"/>
  </p:notesMasterIdLst>
  <p:sldIdLst>
    <p:sldId id="256" r:id="rId3"/>
    <p:sldId id="257" r:id="rId4"/>
    <p:sldId id="258" r:id="rId5"/>
    <p:sldId id="259" r:id="rId6"/>
    <p:sldId id="260" r:id="rId7"/>
    <p:sldId id="261" r:id="rId8"/>
    <p:sldId id="262" r:id="rId9"/>
  </p:sldIdLst>
  <p:sldSz cx="9144000" cy="5143500" type="screen16x9"/>
  <p:notesSz cx="6858000" cy="9144000"/>
  <p:embeddedFontLst>
    <p:embeddedFont>
      <p:font typeface="Gill Sans" panose="020B0604020202020204" charset="0"/>
      <p:regular r:id="rId11"/>
      <p:bold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52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39c397cb6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g339c397cb6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39c397cb6c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339c397cb6c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39c397cb6c_0_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g339c397cb6c_0_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39c397cb6c_0_6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g339c397cb6c_0_6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39c397cb6c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g339c397cb6c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339c397cb6c_0_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g339c397cb6c_0_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339c397cb6c_0_7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g339c397cb6c_0_7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 Id="rId5" Type="http://schemas.openxmlformats.org/officeDocument/2006/relationships/image" Target="../media/image13.jp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1.jp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2.xml"/><Relationship Id="rId4" Type="http://schemas.openxmlformats.org/officeDocument/2006/relationships/image" Target="../media/image23.jp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4.jp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jpg"/><Relationship Id="rId1" Type="http://schemas.openxmlformats.org/officeDocument/2006/relationships/slideMaster" Target="../slideMasters/slideMaster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38.jp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7.jpg"/><Relationship Id="rId1" Type="http://schemas.openxmlformats.org/officeDocument/2006/relationships/slideMaster" Target="../slideMasters/slideMaster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
        <p:cNvGrpSpPr/>
        <p:nvPr/>
      </p:nvGrpSpPr>
      <p:grpSpPr>
        <a:xfrm>
          <a:off x="0" y="0"/>
          <a:ext cx="0" cy="0"/>
          <a:chOff x="0" y="0"/>
          <a:chExt cx="0" cy="0"/>
        </a:xfrm>
      </p:grpSpPr>
      <p:pic>
        <p:nvPicPr>
          <p:cNvPr id="52" name="Google Shape;52;p14"/>
          <p:cNvPicPr preferRelativeResize="0"/>
          <p:nvPr/>
        </p:nvPicPr>
        <p:blipFill rotWithShape="1">
          <a:blip r:embed="rId2">
            <a:alphaModFix/>
          </a:blip>
          <a:srcRect/>
          <a:stretch/>
        </p:blipFill>
        <p:spPr>
          <a:xfrm>
            <a:off x="4060" y="0"/>
            <a:ext cx="9135880" cy="5143501"/>
          </a:xfrm>
          <a:prstGeom prst="rect">
            <a:avLst/>
          </a:prstGeom>
          <a:noFill/>
          <a:ln>
            <a:noFill/>
          </a:ln>
        </p:spPr>
      </p:pic>
      <p:pic>
        <p:nvPicPr>
          <p:cNvPr id="53" name="Google Shape;53;p14"/>
          <p:cNvPicPr preferRelativeResize="0"/>
          <p:nvPr/>
        </p:nvPicPr>
        <p:blipFill rotWithShape="1">
          <a:blip r:embed="rId3">
            <a:alphaModFix/>
          </a:blip>
          <a:srcRect/>
          <a:stretch/>
        </p:blipFill>
        <p:spPr>
          <a:xfrm>
            <a:off x="4060" y="0"/>
            <a:ext cx="9135880" cy="5143501"/>
          </a:xfrm>
          <a:prstGeom prst="rect">
            <a:avLst/>
          </a:prstGeom>
          <a:noFill/>
          <a:ln>
            <a:noFill/>
          </a:ln>
        </p:spPr>
      </p:pic>
      <p:sp>
        <p:nvSpPr>
          <p:cNvPr id="54" name="Google Shape;54;p14"/>
          <p:cNvSpPr txBox="1">
            <a:spLocks noGrp="1"/>
          </p:cNvSpPr>
          <p:nvPr>
            <p:ph type="ctrTitle"/>
          </p:nvPr>
        </p:nvSpPr>
        <p:spPr>
          <a:xfrm>
            <a:off x="685799" y="361950"/>
            <a:ext cx="7772400" cy="821400"/>
          </a:xfrm>
          <a:prstGeom prst="rect">
            <a:avLst/>
          </a:prstGeom>
          <a:noFill/>
          <a:ln>
            <a:noFill/>
          </a:ln>
        </p:spPr>
        <p:txBody>
          <a:bodyPr spcFirstLastPara="1" wrap="square" lIns="91425" tIns="45700" rIns="91425" bIns="45700" anchor="t" anchorCtr="0">
            <a:normAutofit/>
          </a:bodyPr>
          <a:lstStyle>
            <a:lvl1pPr marR="0" lvl="0" algn="ctr">
              <a:spcBef>
                <a:spcPts val="0"/>
              </a:spcBef>
              <a:spcAft>
                <a:spcPts val="0"/>
              </a:spcAft>
              <a:buClr>
                <a:schemeClr val="dk1"/>
              </a:buClr>
              <a:buSzPts val="3000"/>
              <a:buFont typeface="Gill Sans"/>
              <a:buNone/>
              <a:defRPr sz="30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14"/>
          <p:cNvSpPr txBox="1">
            <a:spLocks noGrp="1"/>
          </p:cNvSpPr>
          <p:nvPr>
            <p:ph type="subTitle" idx="1"/>
          </p:nvPr>
        </p:nvSpPr>
        <p:spPr>
          <a:xfrm>
            <a:off x="685800" y="1200150"/>
            <a:ext cx="7772400" cy="419100"/>
          </a:xfrm>
          <a:prstGeom prst="rect">
            <a:avLst/>
          </a:prstGeom>
          <a:noFill/>
          <a:ln>
            <a:noFill/>
          </a:ln>
        </p:spPr>
        <p:txBody>
          <a:bodyPr spcFirstLastPara="1" wrap="square" lIns="91425" tIns="45700" rIns="91425" bIns="45700" anchor="t" anchorCtr="0">
            <a:normAutofit/>
          </a:bodyPr>
          <a:lstStyle>
            <a:lvl1pPr marR="0" lvl="0" algn="ctr">
              <a:spcBef>
                <a:spcPts val="300"/>
              </a:spcBef>
              <a:spcAft>
                <a:spcPts val="0"/>
              </a:spcAft>
              <a:buClr>
                <a:schemeClr val="lt1"/>
              </a:buClr>
              <a:buSzPts val="1500"/>
              <a:buFont typeface="Arial"/>
              <a:buNone/>
              <a:defRPr sz="1500" b="0" i="0" u="none" strike="noStrike" cap="none">
                <a:solidFill>
                  <a:schemeClr val="lt1"/>
                </a:solidFill>
                <a:latin typeface="Gill Sans"/>
                <a:ea typeface="Gill Sans"/>
                <a:cs typeface="Gill Sans"/>
                <a:sym typeface="Gill Sans"/>
              </a:defRPr>
            </a:lvl1pPr>
            <a:lvl2pPr marR="0" lvl="1" algn="ctr">
              <a:spcBef>
                <a:spcPts val="560"/>
              </a:spcBef>
              <a:spcAft>
                <a:spcPts val="0"/>
              </a:spcAft>
              <a:buClr>
                <a:srgbClr val="90C793"/>
              </a:buClr>
              <a:buSzPts val="2800"/>
              <a:buFont typeface="Arial"/>
              <a:buNone/>
              <a:defRPr sz="2800" b="0" i="0" u="none" strike="noStrike" cap="none">
                <a:solidFill>
                  <a:srgbClr val="90C793"/>
                </a:solidFill>
                <a:latin typeface="Gill Sans"/>
                <a:ea typeface="Gill Sans"/>
                <a:cs typeface="Gill Sans"/>
                <a:sym typeface="Gill Sans"/>
              </a:defRPr>
            </a:lvl2pPr>
            <a:lvl3pPr marR="0" lvl="2" algn="ctr">
              <a:spcBef>
                <a:spcPts val="480"/>
              </a:spcBef>
              <a:spcAft>
                <a:spcPts val="0"/>
              </a:spcAft>
              <a:buClr>
                <a:srgbClr val="90C793"/>
              </a:buClr>
              <a:buSzPts val="2400"/>
              <a:buFont typeface="Arial"/>
              <a:buNone/>
              <a:defRPr sz="2400" b="0" i="0" u="none" strike="noStrike" cap="none">
                <a:solidFill>
                  <a:srgbClr val="90C793"/>
                </a:solidFill>
                <a:latin typeface="Gill Sans"/>
                <a:ea typeface="Gill Sans"/>
                <a:cs typeface="Gill Sans"/>
                <a:sym typeface="Gill Sans"/>
              </a:defRPr>
            </a:lvl3pPr>
            <a:lvl4pPr marR="0" lvl="3"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4pPr>
            <a:lvl5pPr marR="0" lvl="4"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5pPr>
            <a:lvl6pPr marR="0" lvl="5"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6pPr>
            <a:lvl7pPr marR="0" lvl="6"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7pPr>
            <a:lvl8pPr marR="0" lvl="7"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8pPr>
            <a:lvl9pPr marR="0" lvl="8"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9pPr>
          </a:lstStyle>
          <a:p>
            <a:endParaRPr/>
          </a:p>
        </p:txBody>
      </p:sp>
      <p:sp>
        <p:nvSpPr>
          <p:cNvPr id="56" name="Google Shape;56;p14"/>
          <p:cNvSpPr txBox="1">
            <a:spLocks noGrp="1"/>
          </p:cNvSpPr>
          <p:nvPr>
            <p:ph type="ftr" idx="11"/>
          </p:nvPr>
        </p:nvSpPr>
        <p:spPr>
          <a:xfrm>
            <a:off x="3124200" y="4812506"/>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800" b="1" i="0" u="none" strike="noStrike" cap="none">
                <a:solidFill>
                  <a:schemeClr val="dk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57" name="Google Shape;57;p14"/>
          <p:cNvPicPr preferRelativeResize="0"/>
          <p:nvPr/>
        </p:nvPicPr>
        <p:blipFill rotWithShape="1">
          <a:blip r:embed="rId4">
            <a:alphaModFix/>
          </a:blip>
          <a:srcRect/>
          <a:stretch/>
        </p:blipFill>
        <p:spPr>
          <a:xfrm>
            <a:off x="3485674" y="1957680"/>
            <a:ext cx="2190275" cy="2595270"/>
          </a:xfrm>
          <a:prstGeom prst="rect">
            <a:avLst/>
          </a:prstGeom>
          <a:noFill/>
          <a:ln>
            <a:noFill/>
          </a:ln>
        </p:spPr>
      </p:pic>
      <p:sp>
        <p:nvSpPr>
          <p:cNvPr id="58" name="Google Shape;58;p14"/>
          <p:cNvSpPr/>
          <p:nvPr/>
        </p:nvSpPr>
        <p:spPr>
          <a:xfrm>
            <a:off x="3581400" y="5086350"/>
            <a:ext cx="2094600" cy="57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59" name="Google Shape;59;p14"/>
          <p:cNvPicPr preferRelativeResize="0"/>
          <p:nvPr/>
        </p:nvPicPr>
        <p:blipFill rotWithShape="1">
          <a:blip r:embed="rId2">
            <a:alphaModFix/>
          </a:blip>
          <a:srcRect/>
          <a:stretch/>
        </p:blipFill>
        <p:spPr>
          <a:xfrm>
            <a:off x="4060" y="0"/>
            <a:ext cx="9135880" cy="5143501"/>
          </a:xfrm>
          <a:prstGeom prst="rect">
            <a:avLst/>
          </a:prstGeom>
          <a:noFill/>
          <a:ln>
            <a:noFill/>
          </a:ln>
        </p:spPr>
      </p:pic>
      <p:pic>
        <p:nvPicPr>
          <p:cNvPr id="60" name="Google Shape;60;p14"/>
          <p:cNvPicPr preferRelativeResize="0"/>
          <p:nvPr/>
        </p:nvPicPr>
        <p:blipFill rotWithShape="1">
          <a:blip r:embed="rId3">
            <a:alphaModFix/>
          </a:blip>
          <a:srcRect/>
          <a:stretch/>
        </p:blipFill>
        <p:spPr>
          <a:xfrm>
            <a:off x="4060" y="0"/>
            <a:ext cx="9135880" cy="5143501"/>
          </a:xfrm>
          <a:prstGeom prst="rect">
            <a:avLst/>
          </a:prstGeom>
          <a:noFill/>
          <a:ln>
            <a:noFill/>
          </a:ln>
        </p:spPr>
      </p:pic>
      <p:pic>
        <p:nvPicPr>
          <p:cNvPr id="61" name="Google Shape;61;p14"/>
          <p:cNvPicPr preferRelativeResize="0"/>
          <p:nvPr/>
        </p:nvPicPr>
        <p:blipFill rotWithShape="1">
          <a:blip r:embed="rId4">
            <a:alphaModFix/>
          </a:blip>
          <a:srcRect/>
          <a:stretch/>
        </p:blipFill>
        <p:spPr>
          <a:xfrm>
            <a:off x="3485674" y="1957680"/>
            <a:ext cx="2190275" cy="2595270"/>
          </a:xfrm>
          <a:prstGeom prst="rect">
            <a:avLst/>
          </a:prstGeom>
          <a:noFill/>
          <a:ln>
            <a:noFill/>
          </a:ln>
        </p:spPr>
      </p:pic>
      <p:sp>
        <p:nvSpPr>
          <p:cNvPr id="62" name="Google Shape;62;p14"/>
          <p:cNvSpPr/>
          <p:nvPr/>
        </p:nvSpPr>
        <p:spPr>
          <a:xfrm>
            <a:off x="3581400" y="5086350"/>
            <a:ext cx="2094600" cy="57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Blue Wave">
  <p:cSld name="Title Slide Blue Wave">
    <p:spTree>
      <p:nvGrpSpPr>
        <p:cNvPr id="1" name="Shape 63"/>
        <p:cNvGrpSpPr/>
        <p:nvPr/>
      </p:nvGrpSpPr>
      <p:grpSpPr>
        <a:xfrm>
          <a:off x="0" y="0"/>
          <a:ext cx="0" cy="0"/>
          <a:chOff x="0" y="0"/>
          <a:chExt cx="0" cy="0"/>
        </a:xfrm>
      </p:grpSpPr>
      <p:pic>
        <p:nvPicPr>
          <p:cNvPr id="64" name="Google Shape;64;p15"/>
          <p:cNvPicPr preferRelativeResize="0"/>
          <p:nvPr/>
        </p:nvPicPr>
        <p:blipFill rotWithShape="1">
          <a:blip r:embed="rId2">
            <a:alphaModFix/>
          </a:blip>
          <a:srcRect/>
          <a:stretch/>
        </p:blipFill>
        <p:spPr>
          <a:xfrm>
            <a:off x="0" y="2876550"/>
            <a:ext cx="9143998" cy="2313433"/>
          </a:xfrm>
          <a:prstGeom prst="rect">
            <a:avLst/>
          </a:prstGeom>
          <a:noFill/>
          <a:ln>
            <a:noFill/>
          </a:ln>
        </p:spPr>
      </p:pic>
      <p:sp>
        <p:nvSpPr>
          <p:cNvPr id="65" name="Google Shape;65;p15"/>
          <p:cNvSpPr txBox="1">
            <a:spLocks noGrp="1"/>
          </p:cNvSpPr>
          <p:nvPr>
            <p:ph type="ctrTitle"/>
          </p:nvPr>
        </p:nvSpPr>
        <p:spPr>
          <a:xfrm>
            <a:off x="685799" y="3600450"/>
            <a:ext cx="7772400" cy="821400"/>
          </a:xfrm>
          <a:prstGeom prst="rect">
            <a:avLst/>
          </a:prstGeom>
          <a:noFill/>
          <a:ln>
            <a:noFill/>
          </a:ln>
        </p:spPr>
        <p:txBody>
          <a:bodyPr spcFirstLastPara="1" wrap="square" lIns="91425" tIns="45700" rIns="91425" bIns="45700" anchor="t" anchorCtr="0">
            <a:normAutofit/>
          </a:bodyPr>
          <a:lstStyle>
            <a:lvl1pPr marR="0" lvl="0" algn="ctr">
              <a:spcBef>
                <a:spcPts val="0"/>
              </a:spcBef>
              <a:spcAft>
                <a:spcPts val="0"/>
              </a:spcAft>
              <a:buClr>
                <a:schemeClr val="lt1"/>
              </a:buClr>
              <a:buSzPts val="3000"/>
              <a:buFont typeface="Gill Sans"/>
              <a:buNone/>
              <a:defRPr sz="3000" b="1" i="0" u="none" strike="noStrike" cap="none">
                <a:solidFill>
                  <a:schemeClr val="lt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15"/>
          <p:cNvSpPr txBox="1">
            <a:spLocks noGrp="1"/>
          </p:cNvSpPr>
          <p:nvPr>
            <p:ph type="subTitle" idx="1"/>
          </p:nvPr>
        </p:nvSpPr>
        <p:spPr>
          <a:xfrm>
            <a:off x="685800" y="4438650"/>
            <a:ext cx="7772400" cy="419100"/>
          </a:xfrm>
          <a:prstGeom prst="rect">
            <a:avLst/>
          </a:prstGeom>
          <a:noFill/>
          <a:ln>
            <a:noFill/>
          </a:ln>
        </p:spPr>
        <p:txBody>
          <a:bodyPr spcFirstLastPara="1" wrap="square" lIns="91425" tIns="45700" rIns="91425" bIns="45700" anchor="t" anchorCtr="0">
            <a:normAutofit/>
          </a:bodyPr>
          <a:lstStyle>
            <a:lvl1pPr marR="0" lvl="0" algn="ctr">
              <a:spcBef>
                <a:spcPts val="300"/>
              </a:spcBef>
              <a:spcAft>
                <a:spcPts val="0"/>
              </a:spcAft>
              <a:buClr>
                <a:schemeClr val="lt1"/>
              </a:buClr>
              <a:buSzPts val="1500"/>
              <a:buFont typeface="Arial"/>
              <a:buNone/>
              <a:defRPr sz="1500" b="0" i="0" u="none" strike="noStrike" cap="none">
                <a:solidFill>
                  <a:schemeClr val="lt1"/>
                </a:solidFill>
                <a:latin typeface="Gill Sans"/>
                <a:ea typeface="Gill Sans"/>
                <a:cs typeface="Gill Sans"/>
                <a:sym typeface="Gill Sans"/>
              </a:defRPr>
            </a:lvl1pPr>
            <a:lvl2pPr marR="0" lvl="1" algn="ctr">
              <a:spcBef>
                <a:spcPts val="560"/>
              </a:spcBef>
              <a:spcAft>
                <a:spcPts val="0"/>
              </a:spcAft>
              <a:buClr>
                <a:srgbClr val="90C793"/>
              </a:buClr>
              <a:buSzPts val="2800"/>
              <a:buFont typeface="Arial"/>
              <a:buNone/>
              <a:defRPr sz="2800" b="0" i="0" u="none" strike="noStrike" cap="none">
                <a:solidFill>
                  <a:srgbClr val="90C793"/>
                </a:solidFill>
                <a:latin typeface="Gill Sans"/>
                <a:ea typeface="Gill Sans"/>
                <a:cs typeface="Gill Sans"/>
                <a:sym typeface="Gill Sans"/>
              </a:defRPr>
            </a:lvl2pPr>
            <a:lvl3pPr marR="0" lvl="2" algn="ctr">
              <a:spcBef>
                <a:spcPts val="480"/>
              </a:spcBef>
              <a:spcAft>
                <a:spcPts val="0"/>
              </a:spcAft>
              <a:buClr>
                <a:srgbClr val="90C793"/>
              </a:buClr>
              <a:buSzPts val="2400"/>
              <a:buFont typeface="Arial"/>
              <a:buNone/>
              <a:defRPr sz="2400" b="0" i="0" u="none" strike="noStrike" cap="none">
                <a:solidFill>
                  <a:srgbClr val="90C793"/>
                </a:solidFill>
                <a:latin typeface="Gill Sans"/>
                <a:ea typeface="Gill Sans"/>
                <a:cs typeface="Gill Sans"/>
                <a:sym typeface="Gill Sans"/>
              </a:defRPr>
            </a:lvl3pPr>
            <a:lvl4pPr marR="0" lvl="3"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4pPr>
            <a:lvl5pPr marR="0" lvl="4"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5pPr>
            <a:lvl6pPr marR="0" lvl="5"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6pPr>
            <a:lvl7pPr marR="0" lvl="6"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7pPr>
            <a:lvl8pPr marR="0" lvl="7"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8pPr>
            <a:lvl9pPr marR="0" lvl="8"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9pPr>
          </a:lstStyle>
          <a:p>
            <a:endParaRPr/>
          </a:p>
        </p:txBody>
      </p:sp>
      <p:pic>
        <p:nvPicPr>
          <p:cNvPr id="67" name="Google Shape;67;p15"/>
          <p:cNvPicPr preferRelativeResize="0"/>
          <p:nvPr/>
        </p:nvPicPr>
        <p:blipFill rotWithShape="1">
          <a:blip r:embed="rId3">
            <a:alphaModFix/>
          </a:blip>
          <a:srcRect/>
          <a:stretch/>
        </p:blipFill>
        <p:spPr>
          <a:xfrm>
            <a:off x="3429000" y="285750"/>
            <a:ext cx="2194563" cy="2633478"/>
          </a:xfrm>
          <a:prstGeom prst="rect">
            <a:avLst/>
          </a:prstGeom>
          <a:noFill/>
          <a:ln>
            <a:noFill/>
          </a:ln>
        </p:spPr>
      </p:pic>
      <p:pic>
        <p:nvPicPr>
          <p:cNvPr id="68" name="Google Shape;68;p15"/>
          <p:cNvPicPr preferRelativeResize="0"/>
          <p:nvPr/>
        </p:nvPicPr>
        <p:blipFill rotWithShape="1">
          <a:blip r:embed="rId2">
            <a:alphaModFix/>
          </a:blip>
          <a:srcRect/>
          <a:stretch/>
        </p:blipFill>
        <p:spPr>
          <a:xfrm>
            <a:off x="0" y="2925318"/>
            <a:ext cx="9143998" cy="2313433"/>
          </a:xfrm>
          <a:prstGeom prst="rect">
            <a:avLst/>
          </a:prstGeom>
          <a:noFill/>
          <a:ln>
            <a:noFill/>
          </a:ln>
        </p:spPr>
      </p:pic>
      <p:pic>
        <p:nvPicPr>
          <p:cNvPr id="69" name="Google Shape;69;p15"/>
          <p:cNvPicPr preferRelativeResize="0"/>
          <p:nvPr/>
        </p:nvPicPr>
        <p:blipFill rotWithShape="1">
          <a:blip r:embed="rId3">
            <a:alphaModFix/>
          </a:blip>
          <a:srcRect/>
          <a:stretch/>
        </p:blipFill>
        <p:spPr>
          <a:xfrm>
            <a:off x="3429000" y="285750"/>
            <a:ext cx="2194563" cy="2633478"/>
          </a:xfrm>
          <a:prstGeom prst="rect">
            <a:avLst/>
          </a:prstGeom>
          <a:noFill/>
          <a:ln>
            <a:noFill/>
          </a:ln>
        </p:spPr>
      </p:pic>
      <p:pic>
        <p:nvPicPr>
          <p:cNvPr id="70" name="Google Shape;70;p15" descr="short_wave_powerpoint2.png"/>
          <p:cNvPicPr preferRelativeResize="0"/>
          <p:nvPr/>
        </p:nvPicPr>
        <p:blipFill rotWithShape="1">
          <a:blip r:embed="rId4">
            <a:alphaModFix/>
          </a:blip>
          <a:srcRect/>
          <a:stretch/>
        </p:blipFill>
        <p:spPr>
          <a:xfrm>
            <a:off x="0" y="3051517"/>
            <a:ext cx="9143999" cy="4346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71"/>
        <p:cNvGrpSpPr/>
        <p:nvPr/>
      </p:nvGrpSpPr>
      <p:grpSpPr>
        <a:xfrm>
          <a:off x="0" y="0"/>
          <a:ext cx="0" cy="0"/>
          <a:chOff x="0" y="0"/>
          <a:chExt cx="0" cy="0"/>
        </a:xfrm>
      </p:grpSpPr>
      <p:pic>
        <p:nvPicPr>
          <p:cNvPr id="72" name="Google Shape;72;p16"/>
          <p:cNvPicPr preferRelativeResize="0"/>
          <p:nvPr/>
        </p:nvPicPr>
        <p:blipFill rotWithShape="1">
          <a:blip r:embed="rId2">
            <a:alphaModFix/>
          </a:blip>
          <a:srcRect/>
          <a:stretch/>
        </p:blipFill>
        <p:spPr>
          <a:xfrm>
            <a:off x="0" y="2913126"/>
            <a:ext cx="9143998" cy="2240279"/>
          </a:xfrm>
          <a:prstGeom prst="rect">
            <a:avLst/>
          </a:prstGeom>
          <a:noFill/>
          <a:ln>
            <a:noFill/>
          </a:ln>
        </p:spPr>
      </p:pic>
      <p:sp>
        <p:nvSpPr>
          <p:cNvPr id="73" name="Google Shape;73;p16"/>
          <p:cNvSpPr txBox="1">
            <a:spLocks noGrp="1"/>
          </p:cNvSpPr>
          <p:nvPr>
            <p:ph type="ctrTitle"/>
          </p:nvPr>
        </p:nvSpPr>
        <p:spPr>
          <a:xfrm>
            <a:off x="685799" y="3600450"/>
            <a:ext cx="7772400" cy="821400"/>
          </a:xfrm>
          <a:prstGeom prst="rect">
            <a:avLst/>
          </a:prstGeom>
          <a:noFill/>
          <a:ln>
            <a:noFill/>
          </a:ln>
        </p:spPr>
        <p:txBody>
          <a:bodyPr spcFirstLastPara="1" wrap="square" lIns="91425" tIns="45700" rIns="91425" bIns="45700" anchor="t" anchorCtr="0">
            <a:normAutofit/>
          </a:bodyPr>
          <a:lstStyle>
            <a:lvl1pPr marR="0" lvl="0" algn="ctr">
              <a:spcBef>
                <a:spcPts val="0"/>
              </a:spcBef>
              <a:spcAft>
                <a:spcPts val="0"/>
              </a:spcAft>
              <a:buClr>
                <a:schemeClr val="lt1"/>
              </a:buClr>
              <a:buSzPts val="3000"/>
              <a:buFont typeface="Gill Sans"/>
              <a:buNone/>
              <a:defRPr sz="3000" b="1" i="0" u="none" strike="noStrike" cap="none">
                <a:solidFill>
                  <a:schemeClr val="lt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6"/>
          <p:cNvSpPr txBox="1">
            <a:spLocks noGrp="1"/>
          </p:cNvSpPr>
          <p:nvPr>
            <p:ph type="subTitle" idx="1"/>
          </p:nvPr>
        </p:nvSpPr>
        <p:spPr>
          <a:xfrm>
            <a:off x="685800" y="4438650"/>
            <a:ext cx="7772400" cy="419100"/>
          </a:xfrm>
          <a:prstGeom prst="rect">
            <a:avLst/>
          </a:prstGeom>
          <a:noFill/>
          <a:ln>
            <a:noFill/>
          </a:ln>
        </p:spPr>
        <p:txBody>
          <a:bodyPr spcFirstLastPara="1" wrap="square" lIns="91425" tIns="45700" rIns="91425" bIns="45700" anchor="t" anchorCtr="0">
            <a:normAutofit/>
          </a:bodyPr>
          <a:lstStyle>
            <a:lvl1pPr marR="0" lvl="0" algn="ctr">
              <a:spcBef>
                <a:spcPts val="300"/>
              </a:spcBef>
              <a:spcAft>
                <a:spcPts val="0"/>
              </a:spcAft>
              <a:buClr>
                <a:schemeClr val="lt1"/>
              </a:buClr>
              <a:buSzPts val="1500"/>
              <a:buFont typeface="Arial"/>
              <a:buNone/>
              <a:defRPr sz="1500" b="0" i="0" u="none" strike="noStrike" cap="none">
                <a:solidFill>
                  <a:schemeClr val="lt1"/>
                </a:solidFill>
                <a:latin typeface="Gill Sans"/>
                <a:ea typeface="Gill Sans"/>
                <a:cs typeface="Gill Sans"/>
                <a:sym typeface="Gill Sans"/>
              </a:defRPr>
            </a:lvl1pPr>
            <a:lvl2pPr marR="0" lvl="1" algn="ctr">
              <a:spcBef>
                <a:spcPts val="560"/>
              </a:spcBef>
              <a:spcAft>
                <a:spcPts val="0"/>
              </a:spcAft>
              <a:buClr>
                <a:srgbClr val="90C793"/>
              </a:buClr>
              <a:buSzPts val="2800"/>
              <a:buFont typeface="Arial"/>
              <a:buNone/>
              <a:defRPr sz="2800" b="0" i="0" u="none" strike="noStrike" cap="none">
                <a:solidFill>
                  <a:srgbClr val="90C793"/>
                </a:solidFill>
                <a:latin typeface="Gill Sans"/>
                <a:ea typeface="Gill Sans"/>
                <a:cs typeface="Gill Sans"/>
                <a:sym typeface="Gill Sans"/>
              </a:defRPr>
            </a:lvl2pPr>
            <a:lvl3pPr marR="0" lvl="2" algn="ctr">
              <a:spcBef>
                <a:spcPts val="480"/>
              </a:spcBef>
              <a:spcAft>
                <a:spcPts val="0"/>
              </a:spcAft>
              <a:buClr>
                <a:srgbClr val="90C793"/>
              </a:buClr>
              <a:buSzPts val="2400"/>
              <a:buFont typeface="Arial"/>
              <a:buNone/>
              <a:defRPr sz="2400" b="0" i="0" u="none" strike="noStrike" cap="none">
                <a:solidFill>
                  <a:srgbClr val="90C793"/>
                </a:solidFill>
                <a:latin typeface="Gill Sans"/>
                <a:ea typeface="Gill Sans"/>
                <a:cs typeface="Gill Sans"/>
                <a:sym typeface="Gill Sans"/>
              </a:defRPr>
            </a:lvl3pPr>
            <a:lvl4pPr marR="0" lvl="3"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4pPr>
            <a:lvl5pPr marR="0" lvl="4"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5pPr>
            <a:lvl6pPr marR="0" lvl="5"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6pPr>
            <a:lvl7pPr marR="0" lvl="6"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7pPr>
            <a:lvl8pPr marR="0" lvl="7"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8pPr>
            <a:lvl9pPr marR="0" lvl="8"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9pPr>
          </a:lstStyle>
          <a:p>
            <a:endParaRPr/>
          </a:p>
        </p:txBody>
      </p:sp>
      <p:pic>
        <p:nvPicPr>
          <p:cNvPr id="75" name="Google Shape;75;p16"/>
          <p:cNvPicPr preferRelativeResize="0"/>
          <p:nvPr/>
        </p:nvPicPr>
        <p:blipFill rotWithShape="1">
          <a:blip r:embed="rId3">
            <a:alphaModFix/>
          </a:blip>
          <a:srcRect/>
          <a:stretch/>
        </p:blipFill>
        <p:spPr>
          <a:xfrm>
            <a:off x="3429000" y="285750"/>
            <a:ext cx="2194563" cy="2633478"/>
          </a:xfrm>
          <a:prstGeom prst="rect">
            <a:avLst/>
          </a:prstGeom>
          <a:noFill/>
          <a:ln>
            <a:noFill/>
          </a:ln>
        </p:spPr>
      </p:pic>
      <p:pic>
        <p:nvPicPr>
          <p:cNvPr id="76" name="Google Shape;76;p16"/>
          <p:cNvPicPr preferRelativeResize="0"/>
          <p:nvPr/>
        </p:nvPicPr>
        <p:blipFill rotWithShape="1">
          <a:blip r:embed="rId2">
            <a:alphaModFix/>
          </a:blip>
          <a:srcRect/>
          <a:stretch/>
        </p:blipFill>
        <p:spPr>
          <a:xfrm>
            <a:off x="0" y="2913126"/>
            <a:ext cx="9143998" cy="2240279"/>
          </a:xfrm>
          <a:prstGeom prst="rect">
            <a:avLst/>
          </a:prstGeom>
          <a:noFill/>
          <a:ln>
            <a:noFill/>
          </a:ln>
        </p:spPr>
      </p:pic>
      <p:pic>
        <p:nvPicPr>
          <p:cNvPr id="77" name="Google Shape;77;p16"/>
          <p:cNvPicPr preferRelativeResize="0"/>
          <p:nvPr/>
        </p:nvPicPr>
        <p:blipFill rotWithShape="1">
          <a:blip r:embed="rId3">
            <a:alphaModFix/>
          </a:blip>
          <a:srcRect/>
          <a:stretch/>
        </p:blipFill>
        <p:spPr>
          <a:xfrm>
            <a:off x="3429000" y="285750"/>
            <a:ext cx="2194563" cy="263347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 Slide Blue wave">
  <p:cSld name="Image Slide Blue wave">
    <p:spTree>
      <p:nvGrpSpPr>
        <p:cNvPr id="1" name="Shape 78"/>
        <p:cNvGrpSpPr/>
        <p:nvPr/>
      </p:nvGrpSpPr>
      <p:grpSpPr>
        <a:xfrm>
          <a:off x="0" y="0"/>
          <a:ext cx="0" cy="0"/>
          <a:chOff x="0" y="0"/>
          <a:chExt cx="0" cy="0"/>
        </a:xfrm>
      </p:grpSpPr>
      <p:pic>
        <p:nvPicPr>
          <p:cNvPr id="79" name="Google Shape;79;p17"/>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80" name="Google Shape;80;p17"/>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81" name="Google Shape;81;p17" descr="short_wave_powerpoint2.png"/>
          <p:cNvPicPr preferRelativeResize="0"/>
          <p:nvPr/>
        </p:nvPicPr>
        <p:blipFill rotWithShape="1">
          <a:blip r:embed="rId3">
            <a:alphaModFix/>
          </a:blip>
          <a:srcRect/>
          <a:stretch/>
        </p:blipFill>
        <p:spPr>
          <a:xfrm>
            <a:off x="0" y="4705350"/>
            <a:ext cx="9143999" cy="434633"/>
          </a:xfrm>
          <a:prstGeom prst="rect">
            <a:avLst/>
          </a:prstGeom>
          <a:noFill/>
          <a:ln>
            <a:noFill/>
          </a:ln>
        </p:spPr>
      </p:pic>
      <p:sp>
        <p:nvSpPr>
          <p:cNvPr id="82" name="Google Shape;82;p17"/>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17"/>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84" name="Google Shape;84;p17"/>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85" name="Google Shape;85;p17"/>
          <p:cNvPicPr preferRelativeResize="0"/>
          <p:nvPr/>
        </p:nvPicPr>
        <p:blipFill rotWithShape="1">
          <a:blip r:embed="rId5">
            <a:alphaModFix/>
          </a:blip>
          <a:srcRect/>
          <a:stretch/>
        </p:blipFill>
        <p:spPr>
          <a:xfrm>
            <a:off x="8077200" y="-19050"/>
            <a:ext cx="755906" cy="765050"/>
          </a:xfrm>
          <a:prstGeom prst="rect">
            <a:avLst/>
          </a:prstGeom>
          <a:noFill/>
          <a:ln>
            <a:noFill/>
          </a:ln>
        </p:spPr>
      </p:pic>
      <p:sp>
        <p:nvSpPr>
          <p:cNvPr id="86" name="Google Shape;86;p17"/>
          <p:cNvSpPr txBox="1">
            <a:spLocks noGrp="1"/>
          </p:cNvSpPr>
          <p:nvPr>
            <p:ph type="body" idx="1"/>
          </p:nvPr>
        </p:nvSpPr>
        <p:spPr>
          <a:xfrm>
            <a:off x="272787" y="3714750"/>
            <a:ext cx="8560200" cy="762000"/>
          </a:xfrm>
          <a:prstGeom prst="rect">
            <a:avLst/>
          </a:prstGeom>
          <a:noFill/>
          <a:ln>
            <a:noFill/>
          </a:ln>
        </p:spPr>
        <p:txBody>
          <a:bodyPr spcFirstLastPara="1" wrap="square" lIns="91425" tIns="45700" rIns="91425" bIns="45700" anchor="t" anchorCtr="0">
            <a:normAutofit/>
          </a:bodyPr>
          <a:lstStyle>
            <a:lvl1pPr marL="457200" marR="0" lvl="0" indent="-228600" algn="l">
              <a:spcBef>
                <a:spcPts val="320"/>
              </a:spcBef>
              <a:spcAft>
                <a:spcPts val="0"/>
              </a:spcAft>
              <a:buClr>
                <a:srgbClr val="535353"/>
              </a:buClr>
              <a:buSzPts val="1600"/>
              <a:buFont typeface="Arial"/>
              <a:buNone/>
              <a:defRPr sz="1600" b="0" i="0" u="none" strike="noStrike" cap="none">
                <a:solidFill>
                  <a:srgbClr val="535353"/>
                </a:solidFill>
                <a:latin typeface="Gill Sans"/>
                <a:ea typeface="Gill Sans"/>
                <a:cs typeface="Gill Sans"/>
                <a:sym typeface="Gill Sans"/>
              </a:defRPr>
            </a:lvl1pPr>
            <a:lvl2pPr marL="914400" marR="0" lvl="1" indent="-406400" algn="l">
              <a:spcBef>
                <a:spcPts val="560"/>
              </a:spcBef>
              <a:spcAft>
                <a:spcPts val="0"/>
              </a:spcAft>
              <a:buClr>
                <a:srgbClr val="535353"/>
              </a:buClr>
              <a:buSzPts val="2800"/>
              <a:buFont typeface="Arial"/>
              <a:buChar char="–"/>
              <a:defRPr sz="28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87" name="Google Shape;87;p17"/>
          <p:cNvSpPr>
            <a:spLocks noGrp="1"/>
          </p:cNvSpPr>
          <p:nvPr>
            <p:ph type="pic" idx="2"/>
          </p:nvPr>
        </p:nvSpPr>
        <p:spPr>
          <a:xfrm>
            <a:off x="0" y="1123950"/>
            <a:ext cx="9144000" cy="2438400"/>
          </a:xfrm>
          <a:prstGeom prst="rect">
            <a:avLst/>
          </a:prstGeom>
          <a:noFill/>
          <a:ln>
            <a:noFill/>
          </a:ln>
        </p:spPr>
      </p:sp>
      <p:sp>
        <p:nvSpPr>
          <p:cNvPr id="88" name="Google Shape;88;p17"/>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89" name="Google Shape;89;p17"/>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90" name="Google Shape;90;p17"/>
          <p:cNvPicPr preferRelativeResize="0"/>
          <p:nvPr/>
        </p:nvPicPr>
        <p:blipFill rotWithShape="1">
          <a:blip r:embed="rId5">
            <a:alphaModFix/>
          </a:blip>
          <a:srcRect/>
          <a:stretch/>
        </p:blipFill>
        <p:spPr>
          <a:xfrm>
            <a:off x="8077200" y="-19050"/>
            <a:ext cx="755906" cy="7650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am Slide Blue wave">
  <p:cSld name="Team Slide Blue wave">
    <p:spTree>
      <p:nvGrpSpPr>
        <p:cNvPr id="1" name="Shape 91"/>
        <p:cNvGrpSpPr/>
        <p:nvPr/>
      </p:nvGrpSpPr>
      <p:grpSpPr>
        <a:xfrm>
          <a:off x="0" y="0"/>
          <a:ext cx="0" cy="0"/>
          <a:chOff x="0" y="0"/>
          <a:chExt cx="0" cy="0"/>
        </a:xfrm>
      </p:grpSpPr>
      <p:pic>
        <p:nvPicPr>
          <p:cNvPr id="92" name="Google Shape;92;p18"/>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93" name="Google Shape;93;p18"/>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94" name="Google Shape;94;p18" descr="short_wave_powerpoint2.png"/>
          <p:cNvPicPr preferRelativeResize="0"/>
          <p:nvPr/>
        </p:nvPicPr>
        <p:blipFill rotWithShape="1">
          <a:blip r:embed="rId3">
            <a:alphaModFix/>
          </a:blip>
          <a:srcRect/>
          <a:stretch/>
        </p:blipFill>
        <p:spPr>
          <a:xfrm>
            <a:off x="0" y="4651717"/>
            <a:ext cx="9143999" cy="434633"/>
          </a:xfrm>
          <a:prstGeom prst="rect">
            <a:avLst/>
          </a:prstGeom>
          <a:noFill/>
          <a:ln>
            <a:noFill/>
          </a:ln>
        </p:spPr>
      </p:pic>
      <p:sp>
        <p:nvSpPr>
          <p:cNvPr id="95" name="Google Shape;95;p18"/>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8"/>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97" name="Google Shape;97;p18"/>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98" name="Google Shape;98;p18"/>
          <p:cNvPicPr preferRelativeResize="0"/>
          <p:nvPr/>
        </p:nvPicPr>
        <p:blipFill rotWithShape="1">
          <a:blip r:embed="rId5">
            <a:alphaModFix/>
          </a:blip>
          <a:srcRect/>
          <a:stretch/>
        </p:blipFill>
        <p:spPr>
          <a:xfrm>
            <a:off x="8077200" y="-19050"/>
            <a:ext cx="755906" cy="765050"/>
          </a:xfrm>
          <a:prstGeom prst="rect">
            <a:avLst/>
          </a:prstGeom>
          <a:noFill/>
          <a:ln>
            <a:noFill/>
          </a:ln>
        </p:spPr>
      </p:pic>
      <p:sp>
        <p:nvSpPr>
          <p:cNvPr id="99" name="Google Shape;99;p18"/>
          <p:cNvSpPr/>
          <p:nvPr/>
        </p:nvSpPr>
        <p:spPr>
          <a:xfrm>
            <a:off x="2590800" y="1809750"/>
            <a:ext cx="6553200" cy="1905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00" name="Google Shape;100;p18"/>
          <p:cNvSpPr/>
          <p:nvPr/>
        </p:nvSpPr>
        <p:spPr>
          <a:xfrm>
            <a:off x="2545080" y="1809750"/>
            <a:ext cx="45600" cy="1905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01" name="Google Shape;101;p18"/>
          <p:cNvSpPr>
            <a:spLocks noGrp="1"/>
          </p:cNvSpPr>
          <p:nvPr>
            <p:ph type="pic" idx="2"/>
          </p:nvPr>
        </p:nvSpPr>
        <p:spPr>
          <a:xfrm>
            <a:off x="381000" y="1809750"/>
            <a:ext cx="2163900" cy="1905000"/>
          </a:xfrm>
          <a:prstGeom prst="rect">
            <a:avLst/>
          </a:prstGeom>
          <a:noFill/>
          <a:ln>
            <a:noFill/>
          </a:ln>
        </p:spPr>
      </p:sp>
      <p:sp>
        <p:nvSpPr>
          <p:cNvPr id="102" name="Google Shape;102;p18"/>
          <p:cNvSpPr txBox="1">
            <a:spLocks noGrp="1"/>
          </p:cNvSpPr>
          <p:nvPr>
            <p:ph type="body" idx="1"/>
          </p:nvPr>
        </p:nvSpPr>
        <p:spPr>
          <a:xfrm>
            <a:off x="2743200" y="1885950"/>
            <a:ext cx="2667000" cy="3048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1"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03" name="Google Shape;103;p18"/>
          <p:cNvSpPr txBox="1">
            <a:spLocks noGrp="1"/>
          </p:cNvSpPr>
          <p:nvPr>
            <p:ph type="body" idx="3"/>
          </p:nvPr>
        </p:nvSpPr>
        <p:spPr>
          <a:xfrm>
            <a:off x="2743200" y="2266950"/>
            <a:ext cx="2667000" cy="12954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04" name="Google Shape;104;p18"/>
          <p:cNvSpPr txBox="1">
            <a:spLocks noGrp="1"/>
          </p:cNvSpPr>
          <p:nvPr>
            <p:ph type="body" idx="4"/>
          </p:nvPr>
        </p:nvSpPr>
        <p:spPr>
          <a:xfrm>
            <a:off x="5788152" y="1885950"/>
            <a:ext cx="3045000" cy="16764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05" name="Google Shape;105;p18"/>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106" name="Google Shape;106;p18"/>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107" name="Google Shape;107;p18"/>
          <p:cNvPicPr preferRelativeResize="0"/>
          <p:nvPr/>
        </p:nvPicPr>
        <p:blipFill rotWithShape="1">
          <a:blip r:embed="rId5">
            <a:alphaModFix/>
          </a:blip>
          <a:srcRect/>
          <a:stretch/>
        </p:blipFill>
        <p:spPr>
          <a:xfrm>
            <a:off x="8077200" y="-19050"/>
            <a:ext cx="755906" cy="765050"/>
          </a:xfrm>
          <a:prstGeom prst="rect">
            <a:avLst/>
          </a:prstGeom>
          <a:noFill/>
          <a:ln>
            <a:noFill/>
          </a:ln>
        </p:spPr>
      </p:pic>
      <p:sp>
        <p:nvSpPr>
          <p:cNvPr id="108" name="Google Shape;108;p18"/>
          <p:cNvSpPr/>
          <p:nvPr/>
        </p:nvSpPr>
        <p:spPr>
          <a:xfrm>
            <a:off x="2590800" y="1809750"/>
            <a:ext cx="6553200" cy="1905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09" name="Google Shape;109;p18"/>
          <p:cNvSpPr/>
          <p:nvPr/>
        </p:nvSpPr>
        <p:spPr>
          <a:xfrm>
            <a:off x="2545080" y="1809750"/>
            <a:ext cx="45600" cy="1905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10"/>
        <p:cNvGrpSpPr/>
        <p:nvPr/>
      </p:nvGrpSpPr>
      <p:grpSpPr>
        <a:xfrm>
          <a:off x="0" y="0"/>
          <a:ext cx="0" cy="0"/>
          <a:chOff x="0" y="0"/>
          <a:chExt cx="0" cy="0"/>
        </a:xfrm>
      </p:grpSpPr>
      <p:pic>
        <p:nvPicPr>
          <p:cNvPr id="111" name="Google Shape;111;p19"/>
          <p:cNvPicPr preferRelativeResize="0"/>
          <p:nvPr/>
        </p:nvPicPr>
        <p:blipFill rotWithShape="1">
          <a:blip r:embed="rId2">
            <a:alphaModFix/>
          </a:blip>
          <a:srcRect/>
          <a:stretch/>
        </p:blipFill>
        <p:spPr>
          <a:xfrm>
            <a:off x="4060" y="0"/>
            <a:ext cx="9135880" cy="5143501"/>
          </a:xfrm>
          <a:prstGeom prst="rect">
            <a:avLst/>
          </a:prstGeom>
          <a:noFill/>
          <a:ln>
            <a:noFill/>
          </a:ln>
        </p:spPr>
      </p:pic>
      <p:pic>
        <p:nvPicPr>
          <p:cNvPr id="112" name="Google Shape;112;p19"/>
          <p:cNvPicPr preferRelativeResize="0"/>
          <p:nvPr/>
        </p:nvPicPr>
        <p:blipFill rotWithShape="1">
          <a:blip r:embed="rId2">
            <a:alphaModFix/>
          </a:blip>
          <a:srcRect/>
          <a:stretch/>
        </p:blipFill>
        <p:spPr>
          <a:xfrm>
            <a:off x="4060" y="0"/>
            <a:ext cx="9135880" cy="5143501"/>
          </a:xfrm>
          <a:prstGeom prst="rect">
            <a:avLst/>
          </a:prstGeom>
          <a:noFill/>
          <a:ln>
            <a:noFill/>
          </a:ln>
        </p:spPr>
      </p:pic>
      <p:pic>
        <p:nvPicPr>
          <p:cNvPr id="113" name="Google Shape;113;p19"/>
          <p:cNvPicPr preferRelativeResize="0"/>
          <p:nvPr/>
        </p:nvPicPr>
        <p:blipFill rotWithShape="1">
          <a:blip r:embed="rId3">
            <a:alphaModFix/>
          </a:blip>
          <a:srcRect/>
          <a:stretch/>
        </p:blipFill>
        <p:spPr>
          <a:xfrm>
            <a:off x="228600" y="0"/>
            <a:ext cx="3030068" cy="5143501"/>
          </a:xfrm>
          <a:prstGeom prst="rect">
            <a:avLst/>
          </a:prstGeom>
          <a:noFill/>
          <a:ln>
            <a:noFill/>
          </a:ln>
        </p:spPr>
      </p:pic>
      <p:pic>
        <p:nvPicPr>
          <p:cNvPr id="114" name="Google Shape;114;p19"/>
          <p:cNvPicPr preferRelativeResize="0"/>
          <p:nvPr/>
        </p:nvPicPr>
        <p:blipFill rotWithShape="1">
          <a:blip r:embed="rId4">
            <a:alphaModFix/>
          </a:blip>
          <a:srcRect/>
          <a:stretch/>
        </p:blipFill>
        <p:spPr>
          <a:xfrm>
            <a:off x="899157" y="352802"/>
            <a:ext cx="1615443" cy="1914148"/>
          </a:xfrm>
          <a:prstGeom prst="rect">
            <a:avLst/>
          </a:prstGeom>
          <a:noFill/>
          <a:ln>
            <a:noFill/>
          </a:ln>
        </p:spPr>
      </p:pic>
      <p:pic>
        <p:nvPicPr>
          <p:cNvPr id="115" name="Google Shape;115;p19" descr="trout2_powerpoint.jpg"/>
          <p:cNvPicPr preferRelativeResize="0"/>
          <p:nvPr/>
        </p:nvPicPr>
        <p:blipFill rotWithShape="1">
          <a:blip r:embed="rId5">
            <a:alphaModFix/>
          </a:blip>
          <a:srcRect/>
          <a:stretch/>
        </p:blipFill>
        <p:spPr>
          <a:xfrm>
            <a:off x="0" y="1"/>
            <a:ext cx="9143998" cy="5162551"/>
          </a:xfrm>
          <a:prstGeom prst="rect">
            <a:avLst/>
          </a:prstGeom>
          <a:noFill/>
          <a:ln>
            <a:noFill/>
          </a:ln>
        </p:spPr>
      </p:pic>
      <p:pic>
        <p:nvPicPr>
          <p:cNvPr id="116" name="Google Shape;116;p19"/>
          <p:cNvPicPr preferRelativeResize="0"/>
          <p:nvPr/>
        </p:nvPicPr>
        <p:blipFill rotWithShape="1">
          <a:blip r:embed="rId3">
            <a:alphaModFix/>
          </a:blip>
          <a:srcRect/>
          <a:stretch/>
        </p:blipFill>
        <p:spPr>
          <a:xfrm>
            <a:off x="228600" y="0"/>
            <a:ext cx="3030068" cy="5162551"/>
          </a:xfrm>
          <a:prstGeom prst="rect">
            <a:avLst/>
          </a:prstGeom>
          <a:noFill/>
          <a:ln>
            <a:noFill/>
          </a:ln>
        </p:spPr>
      </p:pic>
      <p:sp>
        <p:nvSpPr>
          <p:cNvPr id="117" name="Google Shape;117;p19"/>
          <p:cNvSpPr txBox="1">
            <a:spLocks noGrp="1"/>
          </p:cNvSpPr>
          <p:nvPr>
            <p:ph type="body" idx="1"/>
          </p:nvPr>
        </p:nvSpPr>
        <p:spPr>
          <a:xfrm>
            <a:off x="457200" y="2343150"/>
            <a:ext cx="2590800" cy="457200"/>
          </a:xfrm>
          <a:prstGeom prst="rect">
            <a:avLst/>
          </a:prstGeom>
          <a:noFill/>
          <a:ln>
            <a:noFill/>
          </a:ln>
        </p:spPr>
        <p:txBody>
          <a:bodyPr spcFirstLastPara="1" wrap="square" lIns="91425" tIns="45700" rIns="91425" bIns="45700" anchor="t" anchorCtr="0">
            <a:normAutofit/>
          </a:bodyPr>
          <a:lstStyle>
            <a:lvl1pPr marL="457200" marR="0" lvl="0" indent="-228600" algn="ctr">
              <a:spcBef>
                <a:spcPts val="500"/>
              </a:spcBef>
              <a:spcAft>
                <a:spcPts val="0"/>
              </a:spcAft>
              <a:buClr>
                <a:schemeClr val="lt1"/>
              </a:buClr>
              <a:buSzPts val="2500"/>
              <a:buFont typeface="Arial"/>
              <a:buNone/>
              <a:defRPr sz="25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18" name="Google Shape;118;p19"/>
          <p:cNvSpPr txBox="1">
            <a:spLocks noGrp="1"/>
          </p:cNvSpPr>
          <p:nvPr>
            <p:ph type="body" idx="2"/>
          </p:nvPr>
        </p:nvSpPr>
        <p:spPr>
          <a:xfrm>
            <a:off x="457200" y="2800350"/>
            <a:ext cx="2590800" cy="2133600"/>
          </a:xfrm>
          <a:prstGeom prst="rect">
            <a:avLst/>
          </a:prstGeom>
          <a:noFill/>
          <a:ln>
            <a:noFill/>
          </a:ln>
        </p:spPr>
        <p:txBody>
          <a:bodyPr spcFirstLastPara="1" wrap="square" lIns="91425" tIns="45700" rIns="91425" bIns="45700" anchor="t" anchorCtr="0">
            <a:normAutofit/>
          </a:bodyPr>
          <a:lstStyle>
            <a:lvl1pPr marL="457200" marR="0" lvl="0" indent="-228600" algn="ctr">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119" name="Google Shape;119;p19"/>
          <p:cNvPicPr preferRelativeResize="0"/>
          <p:nvPr/>
        </p:nvPicPr>
        <p:blipFill rotWithShape="1">
          <a:blip r:embed="rId4">
            <a:alphaModFix/>
          </a:blip>
          <a:srcRect/>
          <a:stretch/>
        </p:blipFill>
        <p:spPr>
          <a:xfrm>
            <a:off x="899157" y="352802"/>
            <a:ext cx="1615443" cy="191414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20"/>
        <p:cNvGrpSpPr/>
        <p:nvPr/>
      </p:nvGrpSpPr>
      <p:grpSpPr>
        <a:xfrm>
          <a:off x="0" y="0"/>
          <a:ext cx="0" cy="0"/>
          <a:chOff x="0" y="0"/>
          <a:chExt cx="0" cy="0"/>
        </a:xfrm>
      </p:grpSpPr>
      <p:pic>
        <p:nvPicPr>
          <p:cNvPr id="121" name="Google Shape;121;p20"/>
          <p:cNvPicPr preferRelativeResize="0"/>
          <p:nvPr/>
        </p:nvPicPr>
        <p:blipFill rotWithShape="1">
          <a:blip r:embed="rId2">
            <a:alphaModFix/>
          </a:blip>
          <a:srcRect/>
          <a:stretch/>
        </p:blipFill>
        <p:spPr>
          <a:xfrm>
            <a:off x="4060" y="0"/>
            <a:ext cx="9135880" cy="5143498"/>
          </a:xfrm>
          <a:prstGeom prst="rect">
            <a:avLst/>
          </a:prstGeom>
          <a:noFill/>
          <a:ln>
            <a:noFill/>
          </a:ln>
        </p:spPr>
      </p:pic>
      <p:pic>
        <p:nvPicPr>
          <p:cNvPr id="122" name="Google Shape;122;p20"/>
          <p:cNvPicPr preferRelativeResize="0"/>
          <p:nvPr/>
        </p:nvPicPr>
        <p:blipFill rotWithShape="1">
          <a:blip r:embed="rId3">
            <a:alphaModFix/>
          </a:blip>
          <a:srcRect/>
          <a:stretch/>
        </p:blipFill>
        <p:spPr>
          <a:xfrm>
            <a:off x="0" y="3848862"/>
            <a:ext cx="9143998" cy="1313688"/>
          </a:xfrm>
          <a:prstGeom prst="rect">
            <a:avLst/>
          </a:prstGeom>
          <a:noFill/>
          <a:ln>
            <a:noFill/>
          </a:ln>
        </p:spPr>
      </p:pic>
      <p:pic>
        <p:nvPicPr>
          <p:cNvPr id="123" name="Google Shape;123;p20"/>
          <p:cNvPicPr preferRelativeResize="0"/>
          <p:nvPr/>
        </p:nvPicPr>
        <p:blipFill rotWithShape="1">
          <a:blip r:embed="rId4">
            <a:alphaModFix/>
          </a:blip>
          <a:srcRect/>
          <a:stretch/>
        </p:blipFill>
        <p:spPr>
          <a:xfrm>
            <a:off x="226621" y="3902828"/>
            <a:ext cx="1068779" cy="1266402"/>
          </a:xfrm>
          <a:prstGeom prst="rect">
            <a:avLst/>
          </a:prstGeom>
          <a:noFill/>
          <a:ln>
            <a:noFill/>
          </a:ln>
        </p:spPr>
      </p:pic>
      <p:pic>
        <p:nvPicPr>
          <p:cNvPr id="124" name="Google Shape;124;p20"/>
          <p:cNvPicPr preferRelativeResize="0"/>
          <p:nvPr/>
        </p:nvPicPr>
        <p:blipFill rotWithShape="1">
          <a:blip r:embed="rId2">
            <a:alphaModFix/>
          </a:blip>
          <a:srcRect/>
          <a:stretch/>
        </p:blipFill>
        <p:spPr>
          <a:xfrm>
            <a:off x="4060" y="0"/>
            <a:ext cx="9135880" cy="5143498"/>
          </a:xfrm>
          <a:prstGeom prst="rect">
            <a:avLst/>
          </a:prstGeom>
          <a:noFill/>
          <a:ln>
            <a:noFill/>
          </a:ln>
        </p:spPr>
      </p:pic>
      <p:pic>
        <p:nvPicPr>
          <p:cNvPr id="125" name="Google Shape;125;p20" descr="trout6_powerpoint.jpg"/>
          <p:cNvPicPr preferRelativeResize="0"/>
          <p:nvPr/>
        </p:nvPicPr>
        <p:blipFill rotWithShape="1">
          <a:blip r:embed="rId5">
            <a:alphaModFix/>
          </a:blip>
          <a:srcRect/>
          <a:stretch/>
        </p:blipFill>
        <p:spPr>
          <a:xfrm>
            <a:off x="0" y="1944"/>
            <a:ext cx="9150995" cy="5160606"/>
          </a:xfrm>
          <a:prstGeom prst="rect">
            <a:avLst/>
          </a:prstGeom>
          <a:noFill/>
          <a:ln>
            <a:noFill/>
          </a:ln>
        </p:spPr>
      </p:pic>
      <p:pic>
        <p:nvPicPr>
          <p:cNvPr id="126" name="Google Shape;126;p20" descr="trout7_powerpoint.jpg"/>
          <p:cNvPicPr preferRelativeResize="0"/>
          <p:nvPr/>
        </p:nvPicPr>
        <p:blipFill rotWithShape="1">
          <a:blip r:embed="rId6">
            <a:alphaModFix/>
          </a:blip>
          <a:srcRect/>
          <a:stretch/>
        </p:blipFill>
        <p:spPr>
          <a:xfrm>
            <a:off x="0" y="19050"/>
            <a:ext cx="9143998" cy="5143499"/>
          </a:xfrm>
          <a:prstGeom prst="rect">
            <a:avLst/>
          </a:prstGeom>
          <a:noFill/>
          <a:ln>
            <a:noFill/>
          </a:ln>
        </p:spPr>
      </p:pic>
      <p:pic>
        <p:nvPicPr>
          <p:cNvPr id="127" name="Google Shape;127;p20"/>
          <p:cNvPicPr preferRelativeResize="0"/>
          <p:nvPr/>
        </p:nvPicPr>
        <p:blipFill rotWithShape="1">
          <a:blip r:embed="rId3">
            <a:alphaModFix/>
          </a:blip>
          <a:srcRect/>
          <a:stretch/>
        </p:blipFill>
        <p:spPr>
          <a:xfrm>
            <a:off x="0" y="3837915"/>
            <a:ext cx="9143998" cy="1324635"/>
          </a:xfrm>
          <a:prstGeom prst="rect">
            <a:avLst/>
          </a:prstGeom>
          <a:noFill/>
          <a:ln>
            <a:noFill/>
          </a:ln>
        </p:spPr>
      </p:pic>
      <p:sp>
        <p:nvSpPr>
          <p:cNvPr id="128" name="Google Shape;128;p20"/>
          <p:cNvSpPr txBox="1">
            <a:spLocks noGrp="1"/>
          </p:cNvSpPr>
          <p:nvPr>
            <p:ph type="body" idx="1"/>
          </p:nvPr>
        </p:nvSpPr>
        <p:spPr>
          <a:xfrm>
            <a:off x="1447800" y="4019550"/>
            <a:ext cx="7467600" cy="9906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129" name="Google Shape;129;p20"/>
          <p:cNvPicPr preferRelativeResize="0"/>
          <p:nvPr/>
        </p:nvPicPr>
        <p:blipFill rotWithShape="1">
          <a:blip r:embed="rId4">
            <a:alphaModFix/>
          </a:blip>
          <a:srcRect/>
          <a:stretch/>
        </p:blipFill>
        <p:spPr>
          <a:xfrm>
            <a:off x="226621" y="3902828"/>
            <a:ext cx="1068779" cy="126640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ullet Slide Green wave" type="obj">
  <p:cSld name="OBJECT">
    <p:spTree>
      <p:nvGrpSpPr>
        <p:cNvPr id="1" name="Shape 130"/>
        <p:cNvGrpSpPr/>
        <p:nvPr/>
      </p:nvGrpSpPr>
      <p:grpSpPr>
        <a:xfrm>
          <a:off x="0" y="0"/>
          <a:ext cx="0" cy="0"/>
          <a:chOff x="0" y="0"/>
          <a:chExt cx="0" cy="0"/>
        </a:xfrm>
      </p:grpSpPr>
      <p:pic>
        <p:nvPicPr>
          <p:cNvPr id="131" name="Google Shape;131;p21"/>
          <p:cNvPicPr preferRelativeResize="0"/>
          <p:nvPr/>
        </p:nvPicPr>
        <p:blipFill rotWithShape="1">
          <a:blip r:embed="rId2">
            <a:alphaModFix/>
          </a:blip>
          <a:srcRect/>
          <a:stretch/>
        </p:blipFill>
        <p:spPr>
          <a:xfrm>
            <a:off x="0" y="4629151"/>
            <a:ext cx="9144001" cy="533399"/>
          </a:xfrm>
          <a:prstGeom prst="rect">
            <a:avLst/>
          </a:prstGeom>
          <a:noFill/>
          <a:ln>
            <a:noFill/>
          </a:ln>
        </p:spPr>
      </p:pic>
      <p:pic>
        <p:nvPicPr>
          <p:cNvPr id="132" name="Google Shape;132;p21"/>
          <p:cNvPicPr preferRelativeResize="0"/>
          <p:nvPr/>
        </p:nvPicPr>
        <p:blipFill rotWithShape="1">
          <a:blip r:embed="rId2">
            <a:alphaModFix/>
          </a:blip>
          <a:srcRect/>
          <a:stretch/>
        </p:blipFill>
        <p:spPr>
          <a:xfrm>
            <a:off x="0" y="4629151"/>
            <a:ext cx="9144001" cy="533399"/>
          </a:xfrm>
          <a:prstGeom prst="rect">
            <a:avLst/>
          </a:prstGeom>
          <a:noFill/>
          <a:ln>
            <a:noFill/>
          </a:ln>
        </p:spPr>
      </p:pic>
      <p:sp>
        <p:nvSpPr>
          <p:cNvPr id="133" name="Google Shape;133;p21"/>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4" name="Google Shape;134;p21"/>
          <p:cNvSpPr txBox="1">
            <a:spLocks noGrp="1"/>
          </p:cNvSpPr>
          <p:nvPr>
            <p:ph type="body" idx="1"/>
          </p:nvPr>
        </p:nvSpPr>
        <p:spPr>
          <a:xfrm>
            <a:off x="272787" y="1200151"/>
            <a:ext cx="8560200" cy="3200400"/>
          </a:xfrm>
          <a:prstGeom prst="rect">
            <a:avLst/>
          </a:prstGeom>
          <a:noFill/>
          <a:ln>
            <a:noFill/>
          </a:ln>
        </p:spPr>
        <p:txBody>
          <a:bodyPr spcFirstLastPara="1" wrap="square" lIns="91425" tIns="45700" rIns="91425" bIns="45700" anchor="t" anchorCtr="0">
            <a:normAutofit/>
          </a:bodyPr>
          <a:lstStyle>
            <a:lvl1pPr marL="457200" marR="0" lvl="0"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1pPr>
            <a:lvl2pPr marL="914400" marR="0" lvl="1" indent="-355600" algn="l">
              <a:spcBef>
                <a:spcPts val="400"/>
              </a:spcBef>
              <a:spcAft>
                <a:spcPts val="0"/>
              </a:spcAft>
              <a:buClr>
                <a:schemeClr val="dk1"/>
              </a:buClr>
              <a:buSzPts val="2000"/>
              <a:buFont typeface="Arial"/>
              <a:buChar char="–"/>
              <a:defRPr sz="20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35" name="Google Shape;135;p21"/>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1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136" name="Google Shape;136;p21"/>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137" name="Google Shape;137;p21"/>
          <p:cNvPicPr preferRelativeResize="0"/>
          <p:nvPr/>
        </p:nvPicPr>
        <p:blipFill rotWithShape="1">
          <a:blip r:embed="rId4">
            <a:alphaModFix/>
          </a:blip>
          <a:srcRect/>
          <a:stretch/>
        </p:blipFill>
        <p:spPr>
          <a:xfrm>
            <a:off x="8077200" y="-19050"/>
            <a:ext cx="755906" cy="765050"/>
          </a:xfrm>
          <a:prstGeom prst="rect">
            <a:avLst/>
          </a:prstGeom>
          <a:noFill/>
          <a:ln>
            <a:noFill/>
          </a:ln>
        </p:spPr>
      </p:pic>
      <p:sp>
        <p:nvSpPr>
          <p:cNvPr id="138" name="Google Shape;138;p21"/>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139" name="Google Shape;139;p21"/>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140" name="Google Shape;140;p21"/>
          <p:cNvPicPr preferRelativeResize="0"/>
          <p:nvPr/>
        </p:nvPicPr>
        <p:blipFill rotWithShape="1">
          <a:blip r:embed="rId4">
            <a:alphaModFix/>
          </a:blip>
          <a:srcRect/>
          <a:stretch/>
        </p:blipFill>
        <p:spPr>
          <a:xfrm>
            <a:off x="8077200" y="-19050"/>
            <a:ext cx="755906" cy="7650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Slide Blue wave">
  <p:cSld name="Text Slide Blue wave">
    <p:spTree>
      <p:nvGrpSpPr>
        <p:cNvPr id="1" name="Shape 141"/>
        <p:cNvGrpSpPr/>
        <p:nvPr/>
      </p:nvGrpSpPr>
      <p:grpSpPr>
        <a:xfrm>
          <a:off x="0" y="0"/>
          <a:ext cx="0" cy="0"/>
          <a:chOff x="0" y="0"/>
          <a:chExt cx="0" cy="0"/>
        </a:xfrm>
      </p:grpSpPr>
      <p:pic>
        <p:nvPicPr>
          <p:cNvPr id="142" name="Google Shape;142;p22"/>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143" name="Google Shape;143;p22"/>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144" name="Google Shape;144;p22" descr="short_wave_powerpoint2.png"/>
          <p:cNvPicPr preferRelativeResize="0"/>
          <p:nvPr/>
        </p:nvPicPr>
        <p:blipFill rotWithShape="1">
          <a:blip r:embed="rId3">
            <a:alphaModFix/>
          </a:blip>
          <a:srcRect/>
          <a:stretch/>
        </p:blipFill>
        <p:spPr>
          <a:xfrm>
            <a:off x="0" y="4705350"/>
            <a:ext cx="9143999" cy="434633"/>
          </a:xfrm>
          <a:prstGeom prst="rect">
            <a:avLst/>
          </a:prstGeom>
          <a:noFill/>
          <a:ln>
            <a:noFill/>
          </a:ln>
        </p:spPr>
      </p:pic>
      <p:sp>
        <p:nvSpPr>
          <p:cNvPr id="145" name="Google Shape;145;p22"/>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6" name="Google Shape;146;p22"/>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147" name="Google Shape;147;p22"/>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148" name="Google Shape;148;p22"/>
          <p:cNvPicPr preferRelativeResize="0"/>
          <p:nvPr/>
        </p:nvPicPr>
        <p:blipFill rotWithShape="1">
          <a:blip r:embed="rId5">
            <a:alphaModFix/>
          </a:blip>
          <a:srcRect/>
          <a:stretch/>
        </p:blipFill>
        <p:spPr>
          <a:xfrm>
            <a:off x="8077200" y="-19050"/>
            <a:ext cx="755906" cy="765050"/>
          </a:xfrm>
          <a:prstGeom prst="rect">
            <a:avLst/>
          </a:prstGeom>
          <a:noFill/>
          <a:ln>
            <a:noFill/>
          </a:ln>
        </p:spPr>
      </p:pic>
      <p:sp>
        <p:nvSpPr>
          <p:cNvPr id="149" name="Google Shape;149;p22"/>
          <p:cNvSpPr txBox="1">
            <a:spLocks noGrp="1"/>
          </p:cNvSpPr>
          <p:nvPr>
            <p:ph type="body" idx="1"/>
          </p:nvPr>
        </p:nvSpPr>
        <p:spPr>
          <a:xfrm>
            <a:off x="272787" y="971550"/>
            <a:ext cx="8560200" cy="3505200"/>
          </a:xfrm>
          <a:prstGeom prst="rect">
            <a:avLst/>
          </a:prstGeom>
          <a:noFill/>
          <a:ln>
            <a:noFill/>
          </a:ln>
        </p:spPr>
        <p:txBody>
          <a:bodyPr spcFirstLastPara="1" wrap="square" lIns="91425" tIns="45700" rIns="91425" bIns="45700" anchor="t" anchorCtr="0">
            <a:normAutofit/>
          </a:bodyPr>
          <a:lstStyle>
            <a:lvl1pPr marL="457200" marR="0" lvl="0" indent="-228600" algn="l">
              <a:spcBef>
                <a:spcPts val="360"/>
              </a:spcBef>
              <a:spcAft>
                <a:spcPts val="0"/>
              </a:spcAft>
              <a:buClr>
                <a:srgbClr val="535353"/>
              </a:buClr>
              <a:buSzPts val="1800"/>
              <a:buFont typeface="Arial"/>
              <a:buNone/>
              <a:defRPr sz="1800" b="0" i="0" u="none" strike="noStrike" cap="none">
                <a:solidFill>
                  <a:srgbClr val="535353"/>
                </a:solidFill>
                <a:latin typeface="Gill Sans"/>
                <a:ea typeface="Gill Sans"/>
                <a:cs typeface="Gill Sans"/>
                <a:sym typeface="Gill Sans"/>
              </a:defRPr>
            </a:lvl1pPr>
            <a:lvl2pPr marL="914400" marR="0" lvl="1" indent="-406400" algn="l">
              <a:spcBef>
                <a:spcPts val="560"/>
              </a:spcBef>
              <a:spcAft>
                <a:spcPts val="0"/>
              </a:spcAft>
              <a:buClr>
                <a:srgbClr val="535353"/>
              </a:buClr>
              <a:buSzPts val="2800"/>
              <a:buFont typeface="Arial"/>
              <a:buChar char="–"/>
              <a:defRPr sz="28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50" name="Google Shape;150;p22"/>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151" name="Google Shape;151;p22"/>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152" name="Google Shape;152;p22"/>
          <p:cNvPicPr preferRelativeResize="0"/>
          <p:nvPr/>
        </p:nvPicPr>
        <p:blipFill rotWithShape="1">
          <a:blip r:embed="rId5">
            <a:alphaModFix/>
          </a:blip>
          <a:srcRect/>
          <a:stretch/>
        </p:blipFill>
        <p:spPr>
          <a:xfrm>
            <a:off x="8077200" y="-19050"/>
            <a:ext cx="755906" cy="7650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Slide Green wave">
  <p:cSld name="Image Slide Green wave">
    <p:spTree>
      <p:nvGrpSpPr>
        <p:cNvPr id="1" name="Shape 153"/>
        <p:cNvGrpSpPr/>
        <p:nvPr/>
      </p:nvGrpSpPr>
      <p:grpSpPr>
        <a:xfrm>
          <a:off x="0" y="0"/>
          <a:ext cx="0" cy="0"/>
          <a:chOff x="0" y="0"/>
          <a:chExt cx="0" cy="0"/>
        </a:xfrm>
      </p:grpSpPr>
      <p:pic>
        <p:nvPicPr>
          <p:cNvPr id="154" name="Google Shape;154;p23"/>
          <p:cNvPicPr preferRelativeResize="0"/>
          <p:nvPr/>
        </p:nvPicPr>
        <p:blipFill rotWithShape="1">
          <a:blip r:embed="rId2">
            <a:alphaModFix/>
          </a:blip>
          <a:srcRect/>
          <a:stretch/>
        </p:blipFill>
        <p:spPr>
          <a:xfrm>
            <a:off x="0" y="4629151"/>
            <a:ext cx="9144001" cy="533399"/>
          </a:xfrm>
          <a:prstGeom prst="rect">
            <a:avLst/>
          </a:prstGeom>
          <a:noFill/>
          <a:ln>
            <a:noFill/>
          </a:ln>
        </p:spPr>
      </p:pic>
      <p:pic>
        <p:nvPicPr>
          <p:cNvPr id="155" name="Google Shape;155;p23"/>
          <p:cNvPicPr preferRelativeResize="0"/>
          <p:nvPr/>
        </p:nvPicPr>
        <p:blipFill rotWithShape="1">
          <a:blip r:embed="rId2">
            <a:alphaModFix/>
          </a:blip>
          <a:srcRect/>
          <a:stretch/>
        </p:blipFill>
        <p:spPr>
          <a:xfrm>
            <a:off x="0" y="4629151"/>
            <a:ext cx="9144001" cy="533399"/>
          </a:xfrm>
          <a:prstGeom prst="rect">
            <a:avLst/>
          </a:prstGeom>
          <a:noFill/>
          <a:ln>
            <a:noFill/>
          </a:ln>
        </p:spPr>
      </p:pic>
      <p:sp>
        <p:nvSpPr>
          <p:cNvPr id="156" name="Google Shape;156;p23"/>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 name="Google Shape;157;p23"/>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158" name="Google Shape;158;p23"/>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159" name="Google Shape;159;p23"/>
          <p:cNvPicPr preferRelativeResize="0"/>
          <p:nvPr/>
        </p:nvPicPr>
        <p:blipFill rotWithShape="1">
          <a:blip r:embed="rId4">
            <a:alphaModFix/>
          </a:blip>
          <a:srcRect/>
          <a:stretch/>
        </p:blipFill>
        <p:spPr>
          <a:xfrm>
            <a:off x="8077200" y="-19050"/>
            <a:ext cx="755906" cy="765050"/>
          </a:xfrm>
          <a:prstGeom prst="rect">
            <a:avLst/>
          </a:prstGeom>
          <a:noFill/>
          <a:ln>
            <a:noFill/>
          </a:ln>
        </p:spPr>
      </p:pic>
      <p:sp>
        <p:nvSpPr>
          <p:cNvPr id="160" name="Google Shape;160;p23"/>
          <p:cNvSpPr txBox="1">
            <a:spLocks noGrp="1"/>
          </p:cNvSpPr>
          <p:nvPr>
            <p:ph type="body" idx="1"/>
          </p:nvPr>
        </p:nvSpPr>
        <p:spPr>
          <a:xfrm>
            <a:off x="272787" y="3714750"/>
            <a:ext cx="8560200" cy="762000"/>
          </a:xfrm>
          <a:prstGeom prst="rect">
            <a:avLst/>
          </a:prstGeom>
          <a:noFill/>
          <a:ln>
            <a:noFill/>
          </a:ln>
        </p:spPr>
        <p:txBody>
          <a:bodyPr spcFirstLastPara="1" wrap="square" lIns="91425" tIns="45700" rIns="91425" bIns="45700" anchor="t" anchorCtr="0">
            <a:normAutofit/>
          </a:bodyPr>
          <a:lstStyle>
            <a:lvl1pPr marL="457200" marR="0" lvl="0" indent="-228600" algn="l">
              <a:spcBef>
                <a:spcPts val="320"/>
              </a:spcBef>
              <a:spcAft>
                <a:spcPts val="0"/>
              </a:spcAft>
              <a:buClr>
                <a:srgbClr val="535353"/>
              </a:buClr>
              <a:buSzPts val="1600"/>
              <a:buFont typeface="Arial"/>
              <a:buNone/>
              <a:defRPr sz="1600" b="0" i="0" u="none" strike="noStrike" cap="none">
                <a:solidFill>
                  <a:srgbClr val="535353"/>
                </a:solidFill>
                <a:latin typeface="Gill Sans"/>
                <a:ea typeface="Gill Sans"/>
                <a:cs typeface="Gill Sans"/>
                <a:sym typeface="Gill Sans"/>
              </a:defRPr>
            </a:lvl1pPr>
            <a:lvl2pPr marL="914400" marR="0" lvl="1" indent="-406400" algn="l">
              <a:spcBef>
                <a:spcPts val="560"/>
              </a:spcBef>
              <a:spcAft>
                <a:spcPts val="0"/>
              </a:spcAft>
              <a:buClr>
                <a:srgbClr val="535353"/>
              </a:buClr>
              <a:buSzPts val="2800"/>
              <a:buFont typeface="Arial"/>
              <a:buChar char="–"/>
              <a:defRPr sz="28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61" name="Google Shape;161;p23"/>
          <p:cNvSpPr>
            <a:spLocks noGrp="1"/>
          </p:cNvSpPr>
          <p:nvPr>
            <p:ph type="pic" idx="2"/>
          </p:nvPr>
        </p:nvSpPr>
        <p:spPr>
          <a:xfrm>
            <a:off x="0" y="1123950"/>
            <a:ext cx="9144000" cy="2438400"/>
          </a:xfrm>
          <a:prstGeom prst="rect">
            <a:avLst/>
          </a:prstGeom>
          <a:noFill/>
          <a:ln>
            <a:noFill/>
          </a:ln>
        </p:spPr>
      </p:sp>
      <p:sp>
        <p:nvSpPr>
          <p:cNvPr id="162" name="Google Shape;162;p23"/>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163" name="Google Shape;163;p23"/>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164" name="Google Shape;164;p23"/>
          <p:cNvPicPr preferRelativeResize="0"/>
          <p:nvPr/>
        </p:nvPicPr>
        <p:blipFill rotWithShape="1">
          <a:blip r:embed="rId4">
            <a:alphaModFix/>
          </a:blip>
          <a:srcRect/>
          <a:stretch/>
        </p:blipFill>
        <p:spPr>
          <a:xfrm>
            <a:off x="8077200" y="-19050"/>
            <a:ext cx="755906" cy="7650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165"/>
        <p:cNvGrpSpPr/>
        <p:nvPr/>
      </p:nvGrpSpPr>
      <p:grpSpPr>
        <a:xfrm>
          <a:off x="0" y="0"/>
          <a:ext cx="0" cy="0"/>
          <a:chOff x="0" y="0"/>
          <a:chExt cx="0" cy="0"/>
        </a:xfrm>
      </p:grpSpPr>
      <p:pic>
        <p:nvPicPr>
          <p:cNvPr id="166" name="Google Shape;166;p24"/>
          <p:cNvPicPr preferRelativeResize="0"/>
          <p:nvPr/>
        </p:nvPicPr>
        <p:blipFill rotWithShape="1">
          <a:blip r:embed="rId2">
            <a:alphaModFix/>
          </a:blip>
          <a:srcRect/>
          <a:stretch/>
        </p:blipFill>
        <p:spPr>
          <a:xfrm>
            <a:off x="4060" y="0"/>
            <a:ext cx="9135880" cy="5143501"/>
          </a:xfrm>
          <a:prstGeom prst="rect">
            <a:avLst/>
          </a:prstGeom>
          <a:noFill/>
          <a:ln>
            <a:noFill/>
          </a:ln>
        </p:spPr>
      </p:pic>
      <p:pic>
        <p:nvPicPr>
          <p:cNvPr id="167" name="Google Shape;167;p24" descr="trout3_powerpoint.jpg"/>
          <p:cNvPicPr preferRelativeResize="0"/>
          <p:nvPr/>
        </p:nvPicPr>
        <p:blipFill rotWithShape="1">
          <a:blip r:embed="rId3">
            <a:alphaModFix/>
          </a:blip>
          <a:srcRect/>
          <a:stretch/>
        </p:blipFill>
        <p:spPr>
          <a:xfrm>
            <a:off x="0" y="-19050"/>
            <a:ext cx="9143998" cy="5162551"/>
          </a:xfrm>
          <a:prstGeom prst="rect">
            <a:avLst/>
          </a:prstGeom>
          <a:noFill/>
          <a:ln>
            <a:noFill/>
          </a:ln>
        </p:spPr>
      </p:pic>
      <p:pic>
        <p:nvPicPr>
          <p:cNvPr id="168" name="Google Shape;168;p24"/>
          <p:cNvPicPr preferRelativeResize="0"/>
          <p:nvPr/>
        </p:nvPicPr>
        <p:blipFill rotWithShape="1">
          <a:blip r:embed="rId4">
            <a:alphaModFix/>
          </a:blip>
          <a:srcRect/>
          <a:stretch/>
        </p:blipFill>
        <p:spPr>
          <a:xfrm>
            <a:off x="5809133" y="-19050"/>
            <a:ext cx="3030068" cy="5162551"/>
          </a:xfrm>
          <a:prstGeom prst="rect">
            <a:avLst/>
          </a:prstGeom>
          <a:noFill/>
          <a:ln>
            <a:noFill/>
          </a:ln>
        </p:spPr>
      </p:pic>
      <p:pic>
        <p:nvPicPr>
          <p:cNvPr id="169" name="Google Shape;169;p24"/>
          <p:cNvPicPr preferRelativeResize="0"/>
          <p:nvPr/>
        </p:nvPicPr>
        <p:blipFill rotWithShape="1">
          <a:blip r:embed="rId5">
            <a:alphaModFix/>
          </a:blip>
          <a:srcRect/>
          <a:stretch/>
        </p:blipFill>
        <p:spPr>
          <a:xfrm>
            <a:off x="6461757" y="352802"/>
            <a:ext cx="1615443" cy="1914148"/>
          </a:xfrm>
          <a:prstGeom prst="rect">
            <a:avLst/>
          </a:prstGeom>
          <a:noFill/>
          <a:ln>
            <a:noFill/>
          </a:ln>
        </p:spPr>
      </p:pic>
      <p:sp>
        <p:nvSpPr>
          <p:cNvPr id="170" name="Google Shape;170;p24"/>
          <p:cNvSpPr txBox="1">
            <a:spLocks noGrp="1"/>
          </p:cNvSpPr>
          <p:nvPr>
            <p:ph type="body" idx="1"/>
          </p:nvPr>
        </p:nvSpPr>
        <p:spPr>
          <a:xfrm>
            <a:off x="6019800" y="2343150"/>
            <a:ext cx="2590800" cy="457200"/>
          </a:xfrm>
          <a:prstGeom prst="rect">
            <a:avLst/>
          </a:prstGeom>
          <a:noFill/>
          <a:ln>
            <a:noFill/>
          </a:ln>
        </p:spPr>
        <p:txBody>
          <a:bodyPr spcFirstLastPara="1" wrap="square" lIns="91425" tIns="45700" rIns="91425" bIns="45700" anchor="t" anchorCtr="0">
            <a:normAutofit/>
          </a:bodyPr>
          <a:lstStyle>
            <a:lvl1pPr marL="457200" marR="0" lvl="0" indent="-228600" algn="ctr">
              <a:spcBef>
                <a:spcPts val="500"/>
              </a:spcBef>
              <a:spcAft>
                <a:spcPts val="0"/>
              </a:spcAft>
              <a:buClr>
                <a:schemeClr val="lt1"/>
              </a:buClr>
              <a:buSzPts val="2500"/>
              <a:buFont typeface="Arial"/>
              <a:buNone/>
              <a:defRPr sz="25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71" name="Google Shape;171;p24"/>
          <p:cNvSpPr txBox="1">
            <a:spLocks noGrp="1"/>
          </p:cNvSpPr>
          <p:nvPr>
            <p:ph type="body" idx="2"/>
          </p:nvPr>
        </p:nvSpPr>
        <p:spPr>
          <a:xfrm>
            <a:off x="6019800" y="2800350"/>
            <a:ext cx="2590800" cy="2133600"/>
          </a:xfrm>
          <a:prstGeom prst="rect">
            <a:avLst/>
          </a:prstGeom>
          <a:noFill/>
          <a:ln>
            <a:noFill/>
          </a:ln>
        </p:spPr>
        <p:txBody>
          <a:bodyPr spcFirstLastPara="1" wrap="square" lIns="91425" tIns="45700" rIns="91425" bIns="45700" anchor="t" anchorCtr="0">
            <a:normAutofit/>
          </a:bodyPr>
          <a:lstStyle>
            <a:lvl1pPr marL="457200" marR="0" lvl="0" indent="-228600" algn="ctr">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72"/>
        <p:cNvGrpSpPr/>
        <p:nvPr/>
      </p:nvGrpSpPr>
      <p:grpSpPr>
        <a:xfrm>
          <a:off x="0" y="0"/>
          <a:ext cx="0" cy="0"/>
          <a:chOff x="0" y="0"/>
          <a:chExt cx="0" cy="0"/>
        </a:xfrm>
      </p:grpSpPr>
      <p:pic>
        <p:nvPicPr>
          <p:cNvPr id="173" name="Google Shape;173;p25"/>
          <p:cNvPicPr preferRelativeResize="0"/>
          <p:nvPr/>
        </p:nvPicPr>
        <p:blipFill rotWithShape="1">
          <a:blip r:embed="rId2">
            <a:alphaModFix/>
          </a:blip>
          <a:srcRect/>
          <a:stretch/>
        </p:blipFill>
        <p:spPr>
          <a:xfrm>
            <a:off x="4060" y="0"/>
            <a:ext cx="9135880" cy="5143498"/>
          </a:xfrm>
          <a:prstGeom prst="rect">
            <a:avLst/>
          </a:prstGeom>
          <a:noFill/>
          <a:ln>
            <a:noFill/>
          </a:ln>
        </p:spPr>
      </p:pic>
      <p:pic>
        <p:nvPicPr>
          <p:cNvPr id="174" name="Google Shape;174;p25"/>
          <p:cNvPicPr preferRelativeResize="0"/>
          <p:nvPr/>
        </p:nvPicPr>
        <p:blipFill rotWithShape="1">
          <a:blip r:embed="rId2">
            <a:alphaModFix/>
          </a:blip>
          <a:srcRect/>
          <a:stretch/>
        </p:blipFill>
        <p:spPr>
          <a:xfrm>
            <a:off x="4060" y="0"/>
            <a:ext cx="9135880" cy="5143498"/>
          </a:xfrm>
          <a:prstGeom prst="rect">
            <a:avLst/>
          </a:prstGeom>
          <a:noFill/>
          <a:ln>
            <a:noFill/>
          </a:ln>
        </p:spPr>
      </p:pic>
      <p:pic>
        <p:nvPicPr>
          <p:cNvPr id="175" name="Google Shape;175;p25"/>
          <p:cNvPicPr preferRelativeResize="0"/>
          <p:nvPr/>
        </p:nvPicPr>
        <p:blipFill rotWithShape="1">
          <a:blip r:embed="rId3">
            <a:alphaModFix/>
          </a:blip>
          <a:srcRect/>
          <a:stretch/>
        </p:blipFill>
        <p:spPr>
          <a:xfrm>
            <a:off x="228601" y="209550"/>
            <a:ext cx="1208314" cy="1431738"/>
          </a:xfrm>
          <a:prstGeom prst="rect">
            <a:avLst/>
          </a:prstGeom>
          <a:noFill/>
          <a:ln>
            <a:noFill/>
          </a:ln>
        </p:spPr>
      </p:pic>
      <p:pic>
        <p:nvPicPr>
          <p:cNvPr id="176" name="Google Shape;176;p25" descr="_R5A4367_original.jpg"/>
          <p:cNvPicPr preferRelativeResize="0"/>
          <p:nvPr/>
        </p:nvPicPr>
        <p:blipFill rotWithShape="1">
          <a:blip r:embed="rId4">
            <a:alphaModFix/>
          </a:blip>
          <a:srcRect/>
          <a:stretch/>
        </p:blipFill>
        <p:spPr>
          <a:xfrm>
            <a:off x="0" y="0"/>
            <a:ext cx="9144000" cy="5143500"/>
          </a:xfrm>
          <a:prstGeom prst="rect">
            <a:avLst/>
          </a:prstGeom>
          <a:noFill/>
          <a:ln>
            <a:noFill/>
          </a:ln>
        </p:spPr>
      </p:pic>
      <p:pic>
        <p:nvPicPr>
          <p:cNvPr id="177" name="Google Shape;177;p25"/>
          <p:cNvPicPr preferRelativeResize="0"/>
          <p:nvPr/>
        </p:nvPicPr>
        <p:blipFill rotWithShape="1">
          <a:blip r:embed="rId3">
            <a:alphaModFix/>
          </a:blip>
          <a:srcRect/>
          <a:stretch/>
        </p:blipFill>
        <p:spPr>
          <a:xfrm>
            <a:off x="228601" y="209550"/>
            <a:ext cx="1208314" cy="1431738"/>
          </a:xfrm>
          <a:prstGeom prst="rect">
            <a:avLst/>
          </a:prstGeom>
          <a:noFill/>
          <a:ln>
            <a:noFill/>
          </a:ln>
        </p:spPr>
      </p:pic>
      <p:sp>
        <p:nvSpPr>
          <p:cNvPr id="178" name="Google Shape;178;p25"/>
          <p:cNvSpPr txBox="1">
            <a:spLocks noGrp="1"/>
          </p:cNvSpPr>
          <p:nvPr>
            <p:ph type="body" idx="1"/>
          </p:nvPr>
        </p:nvSpPr>
        <p:spPr>
          <a:xfrm>
            <a:off x="1524000" y="285750"/>
            <a:ext cx="3578400" cy="12192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179"/>
        <p:cNvGrpSpPr/>
        <p:nvPr/>
      </p:nvGrpSpPr>
      <p:grpSpPr>
        <a:xfrm>
          <a:off x="0" y="0"/>
          <a:ext cx="0" cy="0"/>
          <a:chOff x="0" y="0"/>
          <a:chExt cx="0" cy="0"/>
        </a:xfrm>
      </p:grpSpPr>
      <p:pic>
        <p:nvPicPr>
          <p:cNvPr id="180" name="Google Shape;180;p26"/>
          <p:cNvPicPr preferRelativeResize="0"/>
          <p:nvPr/>
        </p:nvPicPr>
        <p:blipFill rotWithShape="1">
          <a:blip r:embed="rId2">
            <a:alphaModFix/>
          </a:blip>
          <a:srcRect/>
          <a:stretch/>
        </p:blipFill>
        <p:spPr>
          <a:xfrm>
            <a:off x="4061" y="0"/>
            <a:ext cx="9135880" cy="5143498"/>
          </a:xfrm>
          <a:prstGeom prst="rect">
            <a:avLst/>
          </a:prstGeom>
          <a:noFill/>
          <a:ln>
            <a:noFill/>
          </a:ln>
        </p:spPr>
      </p:pic>
      <p:sp>
        <p:nvSpPr>
          <p:cNvPr id="181" name="Google Shape;181;p26"/>
          <p:cNvSpPr txBox="1">
            <a:spLocks noGrp="1"/>
          </p:cNvSpPr>
          <p:nvPr>
            <p:ph type="body" idx="1"/>
          </p:nvPr>
        </p:nvSpPr>
        <p:spPr>
          <a:xfrm>
            <a:off x="1447800" y="1885949"/>
            <a:ext cx="5867400" cy="685800"/>
          </a:xfrm>
          <a:prstGeom prst="rect">
            <a:avLst/>
          </a:prstGeom>
          <a:noFill/>
          <a:ln>
            <a:noFill/>
          </a:ln>
        </p:spPr>
        <p:txBody>
          <a:bodyPr spcFirstLastPara="1" wrap="square" lIns="91425" tIns="45700" rIns="91425" bIns="45700" anchor="t" anchorCtr="0">
            <a:noAutofit/>
          </a:bodyPr>
          <a:lstStyle>
            <a:lvl1pPr marL="457200" marR="0" lvl="0" indent="-228600" algn="ctr">
              <a:spcBef>
                <a:spcPts val="600"/>
              </a:spcBef>
              <a:spcAft>
                <a:spcPts val="0"/>
              </a:spcAft>
              <a:buClr>
                <a:schemeClr val="lt1"/>
              </a:buClr>
              <a:buSzPts val="3000"/>
              <a:buFont typeface="Arial"/>
              <a:buNone/>
              <a:defRPr sz="30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82" name="Google Shape;182;p26"/>
          <p:cNvSpPr txBox="1">
            <a:spLocks noGrp="1"/>
          </p:cNvSpPr>
          <p:nvPr>
            <p:ph type="body" idx="2"/>
          </p:nvPr>
        </p:nvSpPr>
        <p:spPr>
          <a:xfrm>
            <a:off x="1447800" y="2571750"/>
            <a:ext cx="5867400" cy="2133600"/>
          </a:xfrm>
          <a:prstGeom prst="rect">
            <a:avLst/>
          </a:prstGeom>
          <a:noFill/>
          <a:ln>
            <a:noFill/>
          </a:ln>
        </p:spPr>
        <p:txBody>
          <a:bodyPr spcFirstLastPara="1" wrap="square" lIns="91425" tIns="45700" rIns="91425" bIns="45700" anchor="t" anchorCtr="0">
            <a:normAutofit/>
          </a:bodyPr>
          <a:lstStyle>
            <a:lvl1pPr marL="457200" marR="0" lvl="0" indent="-228600" algn="ctr">
              <a:spcBef>
                <a:spcPts val="32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183" name="Google Shape;183;p26"/>
          <p:cNvPicPr preferRelativeResize="0"/>
          <p:nvPr/>
        </p:nvPicPr>
        <p:blipFill rotWithShape="1">
          <a:blip r:embed="rId2">
            <a:alphaModFix/>
          </a:blip>
          <a:srcRect/>
          <a:stretch/>
        </p:blipFill>
        <p:spPr>
          <a:xfrm>
            <a:off x="4061" y="0"/>
            <a:ext cx="9135880" cy="514349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84"/>
        <p:cNvGrpSpPr/>
        <p:nvPr/>
      </p:nvGrpSpPr>
      <p:grpSpPr>
        <a:xfrm>
          <a:off x="0" y="0"/>
          <a:ext cx="0" cy="0"/>
          <a:chOff x="0" y="0"/>
          <a:chExt cx="0" cy="0"/>
        </a:xfrm>
      </p:grpSpPr>
      <p:pic>
        <p:nvPicPr>
          <p:cNvPr id="185" name="Google Shape;185;p27"/>
          <p:cNvPicPr preferRelativeResize="0"/>
          <p:nvPr/>
        </p:nvPicPr>
        <p:blipFill rotWithShape="1">
          <a:blip r:embed="rId2">
            <a:alphaModFix/>
          </a:blip>
          <a:srcRect/>
          <a:stretch/>
        </p:blipFill>
        <p:spPr>
          <a:xfrm>
            <a:off x="4060" y="0"/>
            <a:ext cx="9135880" cy="5143498"/>
          </a:xfrm>
          <a:prstGeom prst="rect">
            <a:avLst/>
          </a:prstGeom>
          <a:noFill/>
          <a:ln>
            <a:noFill/>
          </a:ln>
        </p:spPr>
      </p:pic>
      <p:sp>
        <p:nvSpPr>
          <p:cNvPr id="186" name="Google Shape;186;p27"/>
          <p:cNvSpPr txBox="1">
            <a:spLocks noGrp="1"/>
          </p:cNvSpPr>
          <p:nvPr>
            <p:ph type="body" idx="1"/>
          </p:nvPr>
        </p:nvSpPr>
        <p:spPr>
          <a:xfrm>
            <a:off x="1447800" y="1885949"/>
            <a:ext cx="5867400" cy="685800"/>
          </a:xfrm>
          <a:prstGeom prst="rect">
            <a:avLst/>
          </a:prstGeom>
          <a:noFill/>
          <a:ln>
            <a:noFill/>
          </a:ln>
        </p:spPr>
        <p:txBody>
          <a:bodyPr spcFirstLastPara="1" wrap="square" lIns="91425" tIns="45700" rIns="91425" bIns="45700" anchor="t" anchorCtr="0">
            <a:noAutofit/>
          </a:bodyPr>
          <a:lstStyle>
            <a:lvl1pPr marL="457200" marR="0" lvl="0" indent="-228600" algn="ctr">
              <a:spcBef>
                <a:spcPts val="600"/>
              </a:spcBef>
              <a:spcAft>
                <a:spcPts val="0"/>
              </a:spcAft>
              <a:buClr>
                <a:schemeClr val="lt1"/>
              </a:buClr>
              <a:buSzPts val="3000"/>
              <a:buFont typeface="Arial"/>
              <a:buNone/>
              <a:defRPr sz="30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87" name="Google Shape;187;p27"/>
          <p:cNvSpPr txBox="1">
            <a:spLocks noGrp="1"/>
          </p:cNvSpPr>
          <p:nvPr>
            <p:ph type="body" idx="2"/>
          </p:nvPr>
        </p:nvSpPr>
        <p:spPr>
          <a:xfrm>
            <a:off x="1447800" y="2571750"/>
            <a:ext cx="5867400" cy="2133600"/>
          </a:xfrm>
          <a:prstGeom prst="rect">
            <a:avLst/>
          </a:prstGeom>
          <a:noFill/>
          <a:ln>
            <a:noFill/>
          </a:ln>
        </p:spPr>
        <p:txBody>
          <a:bodyPr spcFirstLastPara="1" wrap="square" lIns="91425" tIns="45700" rIns="91425" bIns="45700" anchor="t" anchorCtr="0">
            <a:normAutofit/>
          </a:bodyPr>
          <a:lstStyle>
            <a:lvl1pPr marL="457200" marR="0" lvl="0" indent="-228600" algn="ctr">
              <a:spcBef>
                <a:spcPts val="32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188" name="Google Shape;188;p27"/>
          <p:cNvPicPr preferRelativeResize="0"/>
          <p:nvPr/>
        </p:nvPicPr>
        <p:blipFill rotWithShape="1">
          <a:blip r:embed="rId2">
            <a:alphaModFix/>
          </a:blip>
          <a:srcRect/>
          <a:stretch/>
        </p:blipFill>
        <p:spPr>
          <a:xfrm>
            <a:off x="4060" y="0"/>
            <a:ext cx="9135880" cy="514349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6_Section Header">
  <p:cSld name="6_Section Header">
    <p:spTree>
      <p:nvGrpSpPr>
        <p:cNvPr id="1" name="Shape 189"/>
        <p:cNvGrpSpPr/>
        <p:nvPr/>
      </p:nvGrpSpPr>
      <p:grpSpPr>
        <a:xfrm>
          <a:off x="0" y="0"/>
          <a:ext cx="0" cy="0"/>
          <a:chOff x="0" y="0"/>
          <a:chExt cx="0" cy="0"/>
        </a:xfrm>
      </p:grpSpPr>
      <p:pic>
        <p:nvPicPr>
          <p:cNvPr id="190" name="Google Shape;190;p28"/>
          <p:cNvPicPr preferRelativeResize="0"/>
          <p:nvPr/>
        </p:nvPicPr>
        <p:blipFill rotWithShape="1">
          <a:blip r:embed="rId2">
            <a:alphaModFix/>
          </a:blip>
          <a:srcRect/>
          <a:stretch/>
        </p:blipFill>
        <p:spPr>
          <a:xfrm>
            <a:off x="4060" y="0"/>
            <a:ext cx="9135880" cy="5143498"/>
          </a:xfrm>
          <a:prstGeom prst="rect">
            <a:avLst/>
          </a:prstGeom>
          <a:noFill/>
          <a:ln>
            <a:noFill/>
          </a:ln>
        </p:spPr>
      </p:pic>
      <p:pic>
        <p:nvPicPr>
          <p:cNvPr id="191" name="Google Shape;191;p28" descr="trout7_powerpoint.jpg"/>
          <p:cNvPicPr preferRelativeResize="0"/>
          <p:nvPr/>
        </p:nvPicPr>
        <p:blipFill rotWithShape="1">
          <a:blip r:embed="rId3">
            <a:alphaModFix/>
          </a:blip>
          <a:srcRect/>
          <a:stretch/>
        </p:blipFill>
        <p:spPr>
          <a:xfrm>
            <a:off x="0" y="0"/>
            <a:ext cx="9143998" cy="5162551"/>
          </a:xfrm>
          <a:prstGeom prst="rect">
            <a:avLst/>
          </a:prstGeom>
          <a:noFill/>
          <a:ln>
            <a:noFill/>
          </a:ln>
        </p:spPr>
      </p:pic>
      <p:pic>
        <p:nvPicPr>
          <p:cNvPr id="192" name="Google Shape;192;p28"/>
          <p:cNvPicPr preferRelativeResize="0"/>
          <p:nvPr/>
        </p:nvPicPr>
        <p:blipFill rotWithShape="1">
          <a:blip r:embed="rId4">
            <a:alphaModFix/>
          </a:blip>
          <a:srcRect/>
          <a:stretch/>
        </p:blipFill>
        <p:spPr>
          <a:xfrm>
            <a:off x="0" y="3848862"/>
            <a:ext cx="9143998" cy="1313688"/>
          </a:xfrm>
          <a:prstGeom prst="rect">
            <a:avLst/>
          </a:prstGeom>
          <a:noFill/>
          <a:ln>
            <a:noFill/>
          </a:ln>
        </p:spPr>
      </p:pic>
      <p:pic>
        <p:nvPicPr>
          <p:cNvPr id="193" name="Google Shape;193;p28"/>
          <p:cNvPicPr preferRelativeResize="0"/>
          <p:nvPr/>
        </p:nvPicPr>
        <p:blipFill rotWithShape="1">
          <a:blip r:embed="rId5">
            <a:alphaModFix/>
          </a:blip>
          <a:srcRect/>
          <a:stretch/>
        </p:blipFill>
        <p:spPr>
          <a:xfrm>
            <a:off x="226621" y="3902828"/>
            <a:ext cx="1068779" cy="1266402"/>
          </a:xfrm>
          <a:prstGeom prst="rect">
            <a:avLst/>
          </a:prstGeom>
          <a:noFill/>
          <a:ln>
            <a:noFill/>
          </a:ln>
        </p:spPr>
      </p:pic>
      <p:sp>
        <p:nvSpPr>
          <p:cNvPr id="194" name="Google Shape;194;p28"/>
          <p:cNvSpPr txBox="1">
            <a:spLocks noGrp="1"/>
          </p:cNvSpPr>
          <p:nvPr>
            <p:ph type="body" idx="1"/>
          </p:nvPr>
        </p:nvSpPr>
        <p:spPr>
          <a:xfrm>
            <a:off x="1447800" y="4019550"/>
            <a:ext cx="7467600" cy="9906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 you Green Wave">
  <p:cSld name="Thank you Green Wave">
    <p:spTree>
      <p:nvGrpSpPr>
        <p:cNvPr id="1" name="Shape 195"/>
        <p:cNvGrpSpPr/>
        <p:nvPr/>
      </p:nvGrpSpPr>
      <p:grpSpPr>
        <a:xfrm>
          <a:off x="0" y="0"/>
          <a:ext cx="0" cy="0"/>
          <a:chOff x="0" y="0"/>
          <a:chExt cx="0" cy="0"/>
        </a:xfrm>
      </p:grpSpPr>
      <p:pic>
        <p:nvPicPr>
          <p:cNvPr id="196" name="Google Shape;196;p29"/>
          <p:cNvPicPr preferRelativeResize="0"/>
          <p:nvPr/>
        </p:nvPicPr>
        <p:blipFill rotWithShape="1">
          <a:blip r:embed="rId2">
            <a:alphaModFix/>
          </a:blip>
          <a:srcRect/>
          <a:stretch/>
        </p:blipFill>
        <p:spPr>
          <a:xfrm>
            <a:off x="3254403" y="0"/>
            <a:ext cx="5889596" cy="5143501"/>
          </a:xfrm>
          <a:prstGeom prst="rect">
            <a:avLst/>
          </a:prstGeom>
          <a:noFill/>
          <a:ln>
            <a:noFill/>
          </a:ln>
        </p:spPr>
      </p:pic>
      <p:pic>
        <p:nvPicPr>
          <p:cNvPr id="197" name="Google Shape;197;p29"/>
          <p:cNvPicPr preferRelativeResize="0"/>
          <p:nvPr/>
        </p:nvPicPr>
        <p:blipFill rotWithShape="1">
          <a:blip r:embed="rId3">
            <a:alphaModFix/>
          </a:blip>
          <a:srcRect/>
          <a:stretch/>
        </p:blipFill>
        <p:spPr>
          <a:xfrm>
            <a:off x="-67064" y="0"/>
            <a:ext cx="4860288" cy="5143501"/>
          </a:xfrm>
          <a:prstGeom prst="rect">
            <a:avLst/>
          </a:prstGeom>
          <a:noFill/>
          <a:ln>
            <a:noFill/>
          </a:ln>
        </p:spPr>
      </p:pic>
      <p:sp>
        <p:nvSpPr>
          <p:cNvPr id="198" name="Google Shape;198;p29"/>
          <p:cNvSpPr txBox="1">
            <a:spLocks noGrp="1"/>
          </p:cNvSpPr>
          <p:nvPr>
            <p:ph type="body" idx="1"/>
          </p:nvPr>
        </p:nvSpPr>
        <p:spPr>
          <a:xfrm>
            <a:off x="457200" y="18859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199" name="Google Shape;199;p29"/>
          <p:cNvPicPr preferRelativeResize="0"/>
          <p:nvPr/>
        </p:nvPicPr>
        <p:blipFill rotWithShape="1">
          <a:blip r:embed="rId4">
            <a:alphaModFix/>
          </a:blip>
          <a:srcRect/>
          <a:stretch/>
        </p:blipFill>
        <p:spPr>
          <a:xfrm>
            <a:off x="152400" y="1885951"/>
            <a:ext cx="274321" cy="274321"/>
          </a:xfrm>
          <a:prstGeom prst="rect">
            <a:avLst/>
          </a:prstGeom>
          <a:noFill/>
          <a:ln>
            <a:noFill/>
          </a:ln>
        </p:spPr>
      </p:pic>
      <p:pic>
        <p:nvPicPr>
          <p:cNvPr id="200" name="Google Shape;200;p29"/>
          <p:cNvPicPr preferRelativeResize="0"/>
          <p:nvPr/>
        </p:nvPicPr>
        <p:blipFill rotWithShape="1">
          <a:blip r:embed="rId5">
            <a:alphaModFix/>
          </a:blip>
          <a:srcRect/>
          <a:stretch/>
        </p:blipFill>
        <p:spPr>
          <a:xfrm>
            <a:off x="152400" y="2190751"/>
            <a:ext cx="274321" cy="274321"/>
          </a:xfrm>
          <a:prstGeom prst="rect">
            <a:avLst/>
          </a:prstGeom>
          <a:noFill/>
          <a:ln>
            <a:noFill/>
          </a:ln>
        </p:spPr>
      </p:pic>
      <p:pic>
        <p:nvPicPr>
          <p:cNvPr id="201" name="Google Shape;201;p29"/>
          <p:cNvPicPr preferRelativeResize="0"/>
          <p:nvPr/>
        </p:nvPicPr>
        <p:blipFill rotWithShape="1">
          <a:blip r:embed="rId6">
            <a:alphaModFix/>
          </a:blip>
          <a:srcRect/>
          <a:stretch/>
        </p:blipFill>
        <p:spPr>
          <a:xfrm>
            <a:off x="154800" y="2495551"/>
            <a:ext cx="274321" cy="274321"/>
          </a:xfrm>
          <a:prstGeom prst="rect">
            <a:avLst/>
          </a:prstGeom>
          <a:noFill/>
          <a:ln>
            <a:noFill/>
          </a:ln>
        </p:spPr>
      </p:pic>
      <p:pic>
        <p:nvPicPr>
          <p:cNvPr id="202" name="Google Shape;202;p29"/>
          <p:cNvPicPr preferRelativeResize="0"/>
          <p:nvPr/>
        </p:nvPicPr>
        <p:blipFill rotWithShape="1">
          <a:blip r:embed="rId7">
            <a:alphaModFix/>
          </a:blip>
          <a:srcRect/>
          <a:stretch/>
        </p:blipFill>
        <p:spPr>
          <a:xfrm>
            <a:off x="152400" y="2800351"/>
            <a:ext cx="274321" cy="274321"/>
          </a:xfrm>
          <a:prstGeom prst="rect">
            <a:avLst/>
          </a:prstGeom>
          <a:noFill/>
          <a:ln>
            <a:noFill/>
          </a:ln>
        </p:spPr>
      </p:pic>
      <p:pic>
        <p:nvPicPr>
          <p:cNvPr id="203" name="Google Shape;203;p29"/>
          <p:cNvPicPr preferRelativeResize="0"/>
          <p:nvPr/>
        </p:nvPicPr>
        <p:blipFill rotWithShape="1">
          <a:blip r:embed="rId8">
            <a:alphaModFix/>
          </a:blip>
          <a:srcRect/>
          <a:stretch/>
        </p:blipFill>
        <p:spPr>
          <a:xfrm>
            <a:off x="2286002" y="1885950"/>
            <a:ext cx="274321" cy="274321"/>
          </a:xfrm>
          <a:prstGeom prst="rect">
            <a:avLst/>
          </a:prstGeom>
          <a:noFill/>
          <a:ln>
            <a:noFill/>
          </a:ln>
        </p:spPr>
      </p:pic>
      <p:pic>
        <p:nvPicPr>
          <p:cNvPr id="204" name="Google Shape;204;p29"/>
          <p:cNvPicPr preferRelativeResize="0"/>
          <p:nvPr/>
        </p:nvPicPr>
        <p:blipFill rotWithShape="1">
          <a:blip r:embed="rId9">
            <a:alphaModFix/>
          </a:blip>
          <a:srcRect/>
          <a:stretch/>
        </p:blipFill>
        <p:spPr>
          <a:xfrm>
            <a:off x="2286002" y="2190751"/>
            <a:ext cx="274321" cy="274321"/>
          </a:xfrm>
          <a:prstGeom prst="rect">
            <a:avLst/>
          </a:prstGeom>
          <a:noFill/>
          <a:ln>
            <a:noFill/>
          </a:ln>
        </p:spPr>
      </p:pic>
      <p:pic>
        <p:nvPicPr>
          <p:cNvPr id="205" name="Google Shape;205;p29"/>
          <p:cNvPicPr preferRelativeResize="0"/>
          <p:nvPr/>
        </p:nvPicPr>
        <p:blipFill rotWithShape="1">
          <a:blip r:embed="rId10">
            <a:alphaModFix/>
          </a:blip>
          <a:srcRect/>
          <a:stretch/>
        </p:blipFill>
        <p:spPr>
          <a:xfrm>
            <a:off x="2286001" y="2526030"/>
            <a:ext cx="274321" cy="274321"/>
          </a:xfrm>
          <a:prstGeom prst="rect">
            <a:avLst/>
          </a:prstGeom>
          <a:noFill/>
          <a:ln>
            <a:noFill/>
          </a:ln>
        </p:spPr>
      </p:pic>
      <p:pic>
        <p:nvPicPr>
          <p:cNvPr id="206" name="Google Shape;206;p29"/>
          <p:cNvPicPr preferRelativeResize="0"/>
          <p:nvPr/>
        </p:nvPicPr>
        <p:blipFill rotWithShape="1">
          <a:blip r:embed="rId11">
            <a:alphaModFix/>
          </a:blip>
          <a:srcRect/>
          <a:stretch/>
        </p:blipFill>
        <p:spPr>
          <a:xfrm>
            <a:off x="2286000" y="2830830"/>
            <a:ext cx="274321" cy="274321"/>
          </a:xfrm>
          <a:prstGeom prst="rect">
            <a:avLst/>
          </a:prstGeom>
          <a:noFill/>
          <a:ln>
            <a:noFill/>
          </a:ln>
        </p:spPr>
      </p:pic>
      <p:sp>
        <p:nvSpPr>
          <p:cNvPr id="207" name="Google Shape;207;p29"/>
          <p:cNvSpPr txBox="1">
            <a:spLocks noGrp="1"/>
          </p:cNvSpPr>
          <p:nvPr>
            <p:ph type="body" idx="2"/>
          </p:nvPr>
        </p:nvSpPr>
        <p:spPr>
          <a:xfrm>
            <a:off x="457200" y="21907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08" name="Google Shape;208;p29"/>
          <p:cNvSpPr txBox="1">
            <a:spLocks noGrp="1"/>
          </p:cNvSpPr>
          <p:nvPr>
            <p:ph type="body" idx="3"/>
          </p:nvPr>
        </p:nvSpPr>
        <p:spPr>
          <a:xfrm>
            <a:off x="457200" y="24955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09" name="Google Shape;209;p29"/>
          <p:cNvSpPr txBox="1">
            <a:spLocks noGrp="1"/>
          </p:cNvSpPr>
          <p:nvPr>
            <p:ph type="body" idx="4"/>
          </p:nvPr>
        </p:nvSpPr>
        <p:spPr>
          <a:xfrm>
            <a:off x="457200" y="28003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10" name="Google Shape;210;p29"/>
          <p:cNvSpPr txBox="1">
            <a:spLocks noGrp="1"/>
          </p:cNvSpPr>
          <p:nvPr>
            <p:ph type="body" idx="5"/>
          </p:nvPr>
        </p:nvSpPr>
        <p:spPr>
          <a:xfrm>
            <a:off x="2621281" y="18859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11" name="Google Shape;211;p29"/>
          <p:cNvSpPr txBox="1">
            <a:spLocks noGrp="1"/>
          </p:cNvSpPr>
          <p:nvPr>
            <p:ph type="body" idx="6"/>
          </p:nvPr>
        </p:nvSpPr>
        <p:spPr>
          <a:xfrm>
            <a:off x="2621281" y="21907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12" name="Google Shape;212;p29"/>
          <p:cNvSpPr txBox="1">
            <a:spLocks noGrp="1"/>
          </p:cNvSpPr>
          <p:nvPr>
            <p:ph type="body" idx="7"/>
          </p:nvPr>
        </p:nvSpPr>
        <p:spPr>
          <a:xfrm>
            <a:off x="2621281" y="24955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13" name="Google Shape;213;p29"/>
          <p:cNvSpPr txBox="1">
            <a:spLocks noGrp="1"/>
          </p:cNvSpPr>
          <p:nvPr>
            <p:ph type="body" idx="8"/>
          </p:nvPr>
        </p:nvSpPr>
        <p:spPr>
          <a:xfrm>
            <a:off x="2621281" y="28003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214" name="Google Shape;214;p29"/>
          <p:cNvPicPr preferRelativeResize="0"/>
          <p:nvPr/>
        </p:nvPicPr>
        <p:blipFill rotWithShape="1">
          <a:blip r:embed="rId12">
            <a:alphaModFix/>
          </a:blip>
          <a:srcRect/>
          <a:stretch/>
        </p:blipFill>
        <p:spPr>
          <a:xfrm>
            <a:off x="1609106" y="3333376"/>
            <a:ext cx="1286494" cy="1524374"/>
          </a:xfrm>
          <a:prstGeom prst="rect">
            <a:avLst/>
          </a:prstGeom>
          <a:noFill/>
          <a:ln>
            <a:noFill/>
          </a:ln>
        </p:spPr>
      </p:pic>
      <p:sp>
        <p:nvSpPr>
          <p:cNvPr id="215" name="Google Shape;215;p29"/>
          <p:cNvSpPr txBox="1">
            <a:spLocks noGrp="1"/>
          </p:cNvSpPr>
          <p:nvPr>
            <p:ph type="body" idx="9"/>
          </p:nvPr>
        </p:nvSpPr>
        <p:spPr>
          <a:xfrm>
            <a:off x="76200" y="438150"/>
            <a:ext cx="4264800" cy="609600"/>
          </a:xfrm>
          <a:prstGeom prst="rect">
            <a:avLst/>
          </a:prstGeom>
          <a:noFill/>
          <a:ln>
            <a:noFill/>
          </a:ln>
        </p:spPr>
        <p:txBody>
          <a:bodyPr spcFirstLastPara="1" wrap="square" lIns="91425" tIns="45700" rIns="91425" bIns="45700" anchor="t" anchorCtr="0">
            <a:noAutofit/>
          </a:bodyPr>
          <a:lstStyle>
            <a:lvl1pPr marL="457200" marR="0" lvl="0" indent="-228600" algn="ctr">
              <a:spcBef>
                <a:spcPts val="600"/>
              </a:spcBef>
              <a:spcAft>
                <a:spcPts val="0"/>
              </a:spcAft>
              <a:buClr>
                <a:schemeClr val="lt1"/>
              </a:buClr>
              <a:buSzPts val="3000"/>
              <a:buFont typeface="Arial"/>
              <a:buNone/>
              <a:defRPr sz="30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16" name="Google Shape;216;p29"/>
          <p:cNvSpPr txBox="1">
            <a:spLocks noGrp="1"/>
          </p:cNvSpPr>
          <p:nvPr>
            <p:ph type="body" idx="13"/>
          </p:nvPr>
        </p:nvSpPr>
        <p:spPr>
          <a:xfrm>
            <a:off x="76200" y="971550"/>
            <a:ext cx="4264800" cy="533400"/>
          </a:xfrm>
          <a:prstGeom prst="rect">
            <a:avLst/>
          </a:prstGeom>
          <a:noFill/>
          <a:ln>
            <a:noFill/>
          </a:ln>
        </p:spPr>
        <p:txBody>
          <a:bodyPr spcFirstLastPara="1" wrap="square" lIns="91425" tIns="45700" rIns="91425" bIns="45700" anchor="t" anchorCtr="0">
            <a:noAutofit/>
          </a:bodyPr>
          <a:lstStyle>
            <a:lvl1pPr marL="457200" marR="0" lvl="0" indent="-228600" algn="ctr">
              <a:spcBef>
                <a:spcPts val="400"/>
              </a:spcBef>
              <a:spcAft>
                <a:spcPts val="0"/>
              </a:spcAft>
              <a:buClr>
                <a:schemeClr val="lt1"/>
              </a:buClr>
              <a:buSzPts val="2000"/>
              <a:buFont typeface="Arial"/>
              <a:buNone/>
              <a:defRPr sz="20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217" name="Google Shape;217;p29"/>
          <p:cNvPicPr preferRelativeResize="0"/>
          <p:nvPr/>
        </p:nvPicPr>
        <p:blipFill rotWithShape="1">
          <a:blip r:embed="rId2">
            <a:alphaModFix/>
          </a:blip>
          <a:srcRect/>
          <a:stretch/>
        </p:blipFill>
        <p:spPr>
          <a:xfrm>
            <a:off x="3254403" y="0"/>
            <a:ext cx="5889596" cy="5143501"/>
          </a:xfrm>
          <a:prstGeom prst="rect">
            <a:avLst/>
          </a:prstGeom>
          <a:noFill/>
          <a:ln>
            <a:noFill/>
          </a:ln>
        </p:spPr>
      </p:pic>
      <p:pic>
        <p:nvPicPr>
          <p:cNvPr id="218" name="Google Shape;218;p29" descr="trout5_powerpoint.jpg"/>
          <p:cNvPicPr preferRelativeResize="0"/>
          <p:nvPr/>
        </p:nvPicPr>
        <p:blipFill rotWithShape="1">
          <a:blip r:embed="rId13">
            <a:alphaModFix/>
          </a:blip>
          <a:srcRect/>
          <a:stretch/>
        </p:blipFill>
        <p:spPr>
          <a:xfrm>
            <a:off x="1444150" y="0"/>
            <a:ext cx="7699850" cy="5143500"/>
          </a:xfrm>
          <a:prstGeom prst="rect">
            <a:avLst/>
          </a:prstGeom>
          <a:noFill/>
          <a:ln>
            <a:noFill/>
          </a:ln>
        </p:spPr>
      </p:pic>
      <p:pic>
        <p:nvPicPr>
          <p:cNvPr id="219" name="Google Shape;219;p29"/>
          <p:cNvPicPr preferRelativeResize="0"/>
          <p:nvPr/>
        </p:nvPicPr>
        <p:blipFill rotWithShape="1">
          <a:blip r:embed="rId3">
            <a:alphaModFix/>
          </a:blip>
          <a:srcRect/>
          <a:stretch/>
        </p:blipFill>
        <p:spPr>
          <a:xfrm>
            <a:off x="-67064" y="0"/>
            <a:ext cx="4860288" cy="5143501"/>
          </a:xfrm>
          <a:prstGeom prst="rect">
            <a:avLst/>
          </a:prstGeom>
          <a:noFill/>
          <a:ln>
            <a:noFill/>
          </a:ln>
        </p:spPr>
      </p:pic>
      <p:pic>
        <p:nvPicPr>
          <p:cNvPr id="220" name="Google Shape;220;p29"/>
          <p:cNvPicPr preferRelativeResize="0"/>
          <p:nvPr/>
        </p:nvPicPr>
        <p:blipFill rotWithShape="1">
          <a:blip r:embed="rId4">
            <a:alphaModFix/>
          </a:blip>
          <a:srcRect/>
          <a:stretch/>
        </p:blipFill>
        <p:spPr>
          <a:xfrm>
            <a:off x="152400" y="1885951"/>
            <a:ext cx="274321" cy="274321"/>
          </a:xfrm>
          <a:prstGeom prst="rect">
            <a:avLst/>
          </a:prstGeom>
          <a:noFill/>
          <a:ln>
            <a:noFill/>
          </a:ln>
        </p:spPr>
      </p:pic>
      <p:pic>
        <p:nvPicPr>
          <p:cNvPr id="221" name="Google Shape;221;p29"/>
          <p:cNvPicPr preferRelativeResize="0"/>
          <p:nvPr/>
        </p:nvPicPr>
        <p:blipFill rotWithShape="1">
          <a:blip r:embed="rId5">
            <a:alphaModFix/>
          </a:blip>
          <a:srcRect/>
          <a:stretch/>
        </p:blipFill>
        <p:spPr>
          <a:xfrm>
            <a:off x="152400" y="2190751"/>
            <a:ext cx="274321" cy="274321"/>
          </a:xfrm>
          <a:prstGeom prst="rect">
            <a:avLst/>
          </a:prstGeom>
          <a:noFill/>
          <a:ln>
            <a:noFill/>
          </a:ln>
        </p:spPr>
      </p:pic>
      <p:pic>
        <p:nvPicPr>
          <p:cNvPr id="222" name="Google Shape;222;p29"/>
          <p:cNvPicPr preferRelativeResize="0"/>
          <p:nvPr/>
        </p:nvPicPr>
        <p:blipFill rotWithShape="1">
          <a:blip r:embed="rId6">
            <a:alphaModFix/>
          </a:blip>
          <a:srcRect/>
          <a:stretch/>
        </p:blipFill>
        <p:spPr>
          <a:xfrm>
            <a:off x="154800" y="2495551"/>
            <a:ext cx="274321" cy="274321"/>
          </a:xfrm>
          <a:prstGeom prst="rect">
            <a:avLst/>
          </a:prstGeom>
          <a:noFill/>
          <a:ln>
            <a:noFill/>
          </a:ln>
        </p:spPr>
      </p:pic>
      <p:pic>
        <p:nvPicPr>
          <p:cNvPr id="223" name="Google Shape;223;p29"/>
          <p:cNvPicPr preferRelativeResize="0"/>
          <p:nvPr/>
        </p:nvPicPr>
        <p:blipFill rotWithShape="1">
          <a:blip r:embed="rId7">
            <a:alphaModFix/>
          </a:blip>
          <a:srcRect/>
          <a:stretch/>
        </p:blipFill>
        <p:spPr>
          <a:xfrm>
            <a:off x="152400" y="2800351"/>
            <a:ext cx="274321" cy="274321"/>
          </a:xfrm>
          <a:prstGeom prst="rect">
            <a:avLst/>
          </a:prstGeom>
          <a:noFill/>
          <a:ln>
            <a:noFill/>
          </a:ln>
        </p:spPr>
      </p:pic>
      <p:pic>
        <p:nvPicPr>
          <p:cNvPr id="224" name="Google Shape;224;p29"/>
          <p:cNvPicPr preferRelativeResize="0"/>
          <p:nvPr/>
        </p:nvPicPr>
        <p:blipFill rotWithShape="1">
          <a:blip r:embed="rId8">
            <a:alphaModFix/>
          </a:blip>
          <a:srcRect/>
          <a:stretch/>
        </p:blipFill>
        <p:spPr>
          <a:xfrm>
            <a:off x="2286002" y="1885950"/>
            <a:ext cx="274321" cy="274321"/>
          </a:xfrm>
          <a:prstGeom prst="rect">
            <a:avLst/>
          </a:prstGeom>
          <a:noFill/>
          <a:ln>
            <a:noFill/>
          </a:ln>
        </p:spPr>
      </p:pic>
      <p:pic>
        <p:nvPicPr>
          <p:cNvPr id="225" name="Google Shape;225;p29"/>
          <p:cNvPicPr preferRelativeResize="0"/>
          <p:nvPr/>
        </p:nvPicPr>
        <p:blipFill rotWithShape="1">
          <a:blip r:embed="rId9">
            <a:alphaModFix/>
          </a:blip>
          <a:srcRect/>
          <a:stretch/>
        </p:blipFill>
        <p:spPr>
          <a:xfrm>
            <a:off x="2286002" y="2190751"/>
            <a:ext cx="274321" cy="274321"/>
          </a:xfrm>
          <a:prstGeom prst="rect">
            <a:avLst/>
          </a:prstGeom>
          <a:noFill/>
          <a:ln>
            <a:noFill/>
          </a:ln>
        </p:spPr>
      </p:pic>
      <p:pic>
        <p:nvPicPr>
          <p:cNvPr id="226" name="Google Shape;226;p29"/>
          <p:cNvPicPr preferRelativeResize="0"/>
          <p:nvPr/>
        </p:nvPicPr>
        <p:blipFill rotWithShape="1">
          <a:blip r:embed="rId10">
            <a:alphaModFix/>
          </a:blip>
          <a:srcRect/>
          <a:stretch/>
        </p:blipFill>
        <p:spPr>
          <a:xfrm>
            <a:off x="2286001" y="2526030"/>
            <a:ext cx="274321" cy="274321"/>
          </a:xfrm>
          <a:prstGeom prst="rect">
            <a:avLst/>
          </a:prstGeom>
          <a:noFill/>
          <a:ln>
            <a:noFill/>
          </a:ln>
        </p:spPr>
      </p:pic>
      <p:pic>
        <p:nvPicPr>
          <p:cNvPr id="227" name="Google Shape;227;p29"/>
          <p:cNvPicPr preferRelativeResize="0"/>
          <p:nvPr/>
        </p:nvPicPr>
        <p:blipFill rotWithShape="1">
          <a:blip r:embed="rId11">
            <a:alphaModFix/>
          </a:blip>
          <a:srcRect/>
          <a:stretch/>
        </p:blipFill>
        <p:spPr>
          <a:xfrm>
            <a:off x="2286000" y="2830830"/>
            <a:ext cx="274321" cy="274321"/>
          </a:xfrm>
          <a:prstGeom prst="rect">
            <a:avLst/>
          </a:prstGeom>
          <a:noFill/>
          <a:ln>
            <a:noFill/>
          </a:ln>
        </p:spPr>
      </p:pic>
      <p:pic>
        <p:nvPicPr>
          <p:cNvPr id="228" name="Google Shape;228;p29"/>
          <p:cNvPicPr preferRelativeResize="0"/>
          <p:nvPr/>
        </p:nvPicPr>
        <p:blipFill rotWithShape="1">
          <a:blip r:embed="rId12">
            <a:alphaModFix/>
          </a:blip>
          <a:srcRect/>
          <a:stretch/>
        </p:blipFill>
        <p:spPr>
          <a:xfrm>
            <a:off x="1609106" y="3333376"/>
            <a:ext cx="1286494" cy="152437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ullet Slide Blue wave">
  <p:cSld name="Bullet Slide Blue wave">
    <p:spTree>
      <p:nvGrpSpPr>
        <p:cNvPr id="1" name="Shape 229"/>
        <p:cNvGrpSpPr/>
        <p:nvPr/>
      </p:nvGrpSpPr>
      <p:grpSpPr>
        <a:xfrm>
          <a:off x="0" y="0"/>
          <a:ext cx="0" cy="0"/>
          <a:chOff x="0" y="0"/>
          <a:chExt cx="0" cy="0"/>
        </a:xfrm>
      </p:grpSpPr>
      <p:pic>
        <p:nvPicPr>
          <p:cNvPr id="230" name="Google Shape;230;p30"/>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231" name="Google Shape;231;p30"/>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232" name="Google Shape;232;p30" descr="short_wave_powerpoint2.png"/>
          <p:cNvPicPr preferRelativeResize="0"/>
          <p:nvPr/>
        </p:nvPicPr>
        <p:blipFill rotWithShape="1">
          <a:blip r:embed="rId3">
            <a:alphaModFix/>
          </a:blip>
          <a:srcRect/>
          <a:stretch/>
        </p:blipFill>
        <p:spPr>
          <a:xfrm>
            <a:off x="0" y="4651717"/>
            <a:ext cx="9143999" cy="434633"/>
          </a:xfrm>
          <a:prstGeom prst="rect">
            <a:avLst/>
          </a:prstGeom>
          <a:noFill/>
          <a:ln>
            <a:noFill/>
          </a:ln>
        </p:spPr>
      </p:pic>
      <p:sp>
        <p:nvSpPr>
          <p:cNvPr id="233" name="Google Shape;233;p30"/>
          <p:cNvSpPr txBox="1">
            <a:spLocks noGrp="1"/>
          </p:cNvSpPr>
          <p:nvPr>
            <p:ph type="title"/>
          </p:nvPr>
        </p:nvSpPr>
        <p:spPr>
          <a:xfrm>
            <a:off x="228600" y="2095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4" name="Google Shape;234;p30"/>
          <p:cNvSpPr txBox="1">
            <a:spLocks noGrp="1"/>
          </p:cNvSpPr>
          <p:nvPr>
            <p:ph type="body" idx="1"/>
          </p:nvPr>
        </p:nvSpPr>
        <p:spPr>
          <a:xfrm>
            <a:off x="272787" y="1200151"/>
            <a:ext cx="8560200" cy="3200400"/>
          </a:xfrm>
          <a:prstGeom prst="rect">
            <a:avLst/>
          </a:prstGeom>
          <a:noFill/>
          <a:ln>
            <a:noFill/>
          </a:ln>
        </p:spPr>
        <p:txBody>
          <a:bodyPr spcFirstLastPara="1" wrap="square" lIns="91425" tIns="45700" rIns="91425" bIns="45700" anchor="t" anchorCtr="0">
            <a:normAutofit/>
          </a:bodyPr>
          <a:lstStyle>
            <a:lvl1pPr marL="457200" marR="0" lvl="0"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1pPr>
            <a:lvl2pPr marL="914400" marR="0" lvl="1" indent="-355600" algn="l">
              <a:spcBef>
                <a:spcPts val="400"/>
              </a:spcBef>
              <a:spcAft>
                <a:spcPts val="0"/>
              </a:spcAft>
              <a:buClr>
                <a:schemeClr val="dk1"/>
              </a:buClr>
              <a:buSzPts val="2000"/>
              <a:buFont typeface="Arial"/>
              <a:buChar char="–"/>
              <a:defRPr sz="20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35" name="Google Shape;235;p30"/>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236" name="Google Shape;236;p30"/>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237" name="Google Shape;237;p30"/>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238" name="Google Shape;238;p30"/>
          <p:cNvPicPr preferRelativeResize="0"/>
          <p:nvPr/>
        </p:nvPicPr>
        <p:blipFill rotWithShape="1">
          <a:blip r:embed="rId5">
            <a:alphaModFix/>
          </a:blip>
          <a:srcRect/>
          <a:stretch/>
        </p:blipFill>
        <p:spPr>
          <a:xfrm>
            <a:off x="8077200" y="-19050"/>
            <a:ext cx="755906" cy="765050"/>
          </a:xfrm>
          <a:prstGeom prst="rect">
            <a:avLst/>
          </a:prstGeom>
          <a:noFill/>
          <a:ln>
            <a:noFill/>
          </a:ln>
        </p:spPr>
      </p:pic>
      <p:pic>
        <p:nvPicPr>
          <p:cNvPr id="239" name="Google Shape;239;p30"/>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240" name="Google Shape;240;p30"/>
          <p:cNvPicPr preferRelativeResize="0"/>
          <p:nvPr/>
        </p:nvPicPr>
        <p:blipFill rotWithShape="1">
          <a:blip r:embed="rId5">
            <a:alphaModFix/>
          </a:blip>
          <a:srcRect/>
          <a:stretch/>
        </p:blipFill>
        <p:spPr>
          <a:xfrm>
            <a:off x="8077200" y="-19050"/>
            <a:ext cx="755906" cy="76505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am Slide Green wave">
  <p:cSld name="Team Slide Green wave">
    <p:spTree>
      <p:nvGrpSpPr>
        <p:cNvPr id="1" name="Shape 241"/>
        <p:cNvGrpSpPr/>
        <p:nvPr/>
      </p:nvGrpSpPr>
      <p:grpSpPr>
        <a:xfrm>
          <a:off x="0" y="0"/>
          <a:ext cx="0" cy="0"/>
          <a:chOff x="0" y="0"/>
          <a:chExt cx="0" cy="0"/>
        </a:xfrm>
      </p:grpSpPr>
      <p:pic>
        <p:nvPicPr>
          <p:cNvPr id="242" name="Google Shape;242;p31"/>
          <p:cNvPicPr preferRelativeResize="0"/>
          <p:nvPr/>
        </p:nvPicPr>
        <p:blipFill rotWithShape="1">
          <a:blip r:embed="rId2">
            <a:alphaModFix/>
          </a:blip>
          <a:srcRect/>
          <a:stretch/>
        </p:blipFill>
        <p:spPr>
          <a:xfrm>
            <a:off x="0" y="4629151"/>
            <a:ext cx="9144001" cy="533399"/>
          </a:xfrm>
          <a:prstGeom prst="rect">
            <a:avLst/>
          </a:prstGeom>
          <a:noFill/>
          <a:ln>
            <a:noFill/>
          </a:ln>
        </p:spPr>
      </p:pic>
      <p:pic>
        <p:nvPicPr>
          <p:cNvPr id="243" name="Google Shape;243;p31"/>
          <p:cNvPicPr preferRelativeResize="0"/>
          <p:nvPr/>
        </p:nvPicPr>
        <p:blipFill rotWithShape="1">
          <a:blip r:embed="rId2">
            <a:alphaModFix/>
          </a:blip>
          <a:srcRect/>
          <a:stretch/>
        </p:blipFill>
        <p:spPr>
          <a:xfrm>
            <a:off x="0" y="4629151"/>
            <a:ext cx="9144001" cy="533399"/>
          </a:xfrm>
          <a:prstGeom prst="rect">
            <a:avLst/>
          </a:prstGeom>
          <a:noFill/>
          <a:ln>
            <a:noFill/>
          </a:ln>
        </p:spPr>
      </p:pic>
      <p:sp>
        <p:nvSpPr>
          <p:cNvPr id="244" name="Google Shape;244;p31"/>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5" name="Google Shape;245;p31"/>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246" name="Google Shape;246;p31"/>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247" name="Google Shape;247;p31"/>
          <p:cNvPicPr preferRelativeResize="0"/>
          <p:nvPr/>
        </p:nvPicPr>
        <p:blipFill rotWithShape="1">
          <a:blip r:embed="rId4">
            <a:alphaModFix/>
          </a:blip>
          <a:srcRect/>
          <a:stretch/>
        </p:blipFill>
        <p:spPr>
          <a:xfrm>
            <a:off x="8077200" y="-19050"/>
            <a:ext cx="755906" cy="765050"/>
          </a:xfrm>
          <a:prstGeom prst="rect">
            <a:avLst/>
          </a:prstGeom>
          <a:noFill/>
          <a:ln>
            <a:noFill/>
          </a:ln>
        </p:spPr>
      </p:pic>
      <p:sp>
        <p:nvSpPr>
          <p:cNvPr id="248" name="Google Shape;248;p31"/>
          <p:cNvSpPr/>
          <p:nvPr/>
        </p:nvSpPr>
        <p:spPr>
          <a:xfrm>
            <a:off x="2590800" y="1809750"/>
            <a:ext cx="6553200" cy="1905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49" name="Google Shape;249;p31"/>
          <p:cNvSpPr/>
          <p:nvPr/>
        </p:nvSpPr>
        <p:spPr>
          <a:xfrm>
            <a:off x="2545080" y="1809750"/>
            <a:ext cx="45600" cy="1905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50" name="Google Shape;250;p31"/>
          <p:cNvSpPr>
            <a:spLocks noGrp="1"/>
          </p:cNvSpPr>
          <p:nvPr>
            <p:ph type="pic" idx="2"/>
          </p:nvPr>
        </p:nvSpPr>
        <p:spPr>
          <a:xfrm>
            <a:off x="381000" y="1809750"/>
            <a:ext cx="2163900" cy="1905000"/>
          </a:xfrm>
          <a:prstGeom prst="rect">
            <a:avLst/>
          </a:prstGeom>
          <a:noFill/>
          <a:ln>
            <a:noFill/>
          </a:ln>
        </p:spPr>
      </p:sp>
      <p:sp>
        <p:nvSpPr>
          <p:cNvPr id="251" name="Google Shape;251;p31"/>
          <p:cNvSpPr txBox="1">
            <a:spLocks noGrp="1"/>
          </p:cNvSpPr>
          <p:nvPr>
            <p:ph type="body" idx="1"/>
          </p:nvPr>
        </p:nvSpPr>
        <p:spPr>
          <a:xfrm>
            <a:off x="2743200" y="1885950"/>
            <a:ext cx="2667000" cy="3048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1"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52" name="Google Shape;252;p31"/>
          <p:cNvSpPr txBox="1">
            <a:spLocks noGrp="1"/>
          </p:cNvSpPr>
          <p:nvPr>
            <p:ph type="body" idx="3"/>
          </p:nvPr>
        </p:nvSpPr>
        <p:spPr>
          <a:xfrm>
            <a:off x="2743200" y="2266950"/>
            <a:ext cx="2667000" cy="12954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53" name="Google Shape;253;p31"/>
          <p:cNvSpPr txBox="1">
            <a:spLocks noGrp="1"/>
          </p:cNvSpPr>
          <p:nvPr>
            <p:ph type="body" idx="4"/>
          </p:nvPr>
        </p:nvSpPr>
        <p:spPr>
          <a:xfrm>
            <a:off x="5788152" y="1885950"/>
            <a:ext cx="3045000" cy="16764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54" name="Google Shape;254;p31"/>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255" name="Google Shape;255;p31"/>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256" name="Google Shape;256;p31"/>
          <p:cNvPicPr preferRelativeResize="0"/>
          <p:nvPr/>
        </p:nvPicPr>
        <p:blipFill rotWithShape="1">
          <a:blip r:embed="rId4">
            <a:alphaModFix/>
          </a:blip>
          <a:srcRect/>
          <a:stretch/>
        </p:blipFill>
        <p:spPr>
          <a:xfrm>
            <a:off x="8077200" y="-19050"/>
            <a:ext cx="755906" cy="765050"/>
          </a:xfrm>
          <a:prstGeom prst="rect">
            <a:avLst/>
          </a:prstGeom>
          <a:noFill/>
          <a:ln>
            <a:noFill/>
          </a:ln>
        </p:spPr>
      </p:pic>
      <p:sp>
        <p:nvSpPr>
          <p:cNvPr id="257" name="Google Shape;257;p31"/>
          <p:cNvSpPr/>
          <p:nvPr/>
        </p:nvSpPr>
        <p:spPr>
          <a:xfrm>
            <a:off x="2590800" y="1809750"/>
            <a:ext cx="6553200" cy="1905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58" name="Google Shape;258;p31"/>
          <p:cNvSpPr/>
          <p:nvPr/>
        </p:nvSpPr>
        <p:spPr>
          <a:xfrm>
            <a:off x="2545080" y="1809750"/>
            <a:ext cx="45600" cy="1905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xt Slide Green wave">
  <p:cSld name="Text Slide Green wave">
    <p:spTree>
      <p:nvGrpSpPr>
        <p:cNvPr id="1" name="Shape 259"/>
        <p:cNvGrpSpPr/>
        <p:nvPr/>
      </p:nvGrpSpPr>
      <p:grpSpPr>
        <a:xfrm>
          <a:off x="0" y="0"/>
          <a:ext cx="0" cy="0"/>
          <a:chOff x="0" y="0"/>
          <a:chExt cx="0" cy="0"/>
        </a:xfrm>
      </p:grpSpPr>
      <p:pic>
        <p:nvPicPr>
          <p:cNvPr id="260" name="Google Shape;260;p32"/>
          <p:cNvPicPr preferRelativeResize="0"/>
          <p:nvPr/>
        </p:nvPicPr>
        <p:blipFill rotWithShape="1">
          <a:blip r:embed="rId2">
            <a:alphaModFix/>
          </a:blip>
          <a:srcRect/>
          <a:stretch/>
        </p:blipFill>
        <p:spPr>
          <a:xfrm>
            <a:off x="0" y="4629151"/>
            <a:ext cx="9144001" cy="533399"/>
          </a:xfrm>
          <a:prstGeom prst="rect">
            <a:avLst/>
          </a:prstGeom>
          <a:noFill/>
          <a:ln>
            <a:noFill/>
          </a:ln>
        </p:spPr>
      </p:pic>
      <p:pic>
        <p:nvPicPr>
          <p:cNvPr id="261" name="Google Shape;261;p32"/>
          <p:cNvPicPr preferRelativeResize="0"/>
          <p:nvPr/>
        </p:nvPicPr>
        <p:blipFill rotWithShape="1">
          <a:blip r:embed="rId2">
            <a:alphaModFix/>
          </a:blip>
          <a:srcRect/>
          <a:stretch/>
        </p:blipFill>
        <p:spPr>
          <a:xfrm>
            <a:off x="0" y="4629151"/>
            <a:ext cx="9144001" cy="533399"/>
          </a:xfrm>
          <a:prstGeom prst="rect">
            <a:avLst/>
          </a:prstGeom>
          <a:noFill/>
          <a:ln>
            <a:noFill/>
          </a:ln>
        </p:spPr>
      </p:pic>
      <p:sp>
        <p:nvSpPr>
          <p:cNvPr id="262" name="Google Shape;262;p32"/>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3" name="Google Shape;263;p32"/>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264" name="Google Shape;264;p32"/>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265" name="Google Shape;265;p32"/>
          <p:cNvPicPr preferRelativeResize="0"/>
          <p:nvPr/>
        </p:nvPicPr>
        <p:blipFill rotWithShape="1">
          <a:blip r:embed="rId4">
            <a:alphaModFix/>
          </a:blip>
          <a:srcRect/>
          <a:stretch/>
        </p:blipFill>
        <p:spPr>
          <a:xfrm>
            <a:off x="8077200" y="-19050"/>
            <a:ext cx="755906" cy="765050"/>
          </a:xfrm>
          <a:prstGeom prst="rect">
            <a:avLst/>
          </a:prstGeom>
          <a:noFill/>
          <a:ln>
            <a:noFill/>
          </a:ln>
        </p:spPr>
      </p:pic>
      <p:sp>
        <p:nvSpPr>
          <p:cNvPr id="266" name="Google Shape;266;p32"/>
          <p:cNvSpPr txBox="1">
            <a:spLocks noGrp="1"/>
          </p:cNvSpPr>
          <p:nvPr>
            <p:ph type="body" idx="1"/>
          </p:nvPr>
        </p:nvSpPr>
        <p:spPr>
          <a:xfrm>
            <a:off x="272787" y="971550"/>
            <a:ext cx="8560200" cy="3505200"/>
          </a:xfrm>
          <a:prstGeom prst="rect">
            <a:avLst/>
          </a:prstGeom>
          <a:noFill/>
          <a:ln>
            <a:noFill/>
          </a:ln>
        </p:spPr>
        <p:txBody>
          <a:bodyPr spcFirstLastPara="1" wrap="square" lIns="91425" tIns="45700" rIns="91425" bIns="45700" anchor="t" anchorCtr="0">
            <a:normAutofit/>
          </a:bodyPr>
          <a:lstStyle>
            <a:lvl1pPr marL="457200" marR="0" lvl="0" indent="-228600" algn="l">
              <a:spcBef>
                <a:spcPts val="360"/>
              </a:spcBef>
              <a:spcAft>
                <a:spcPts val="0"/>
              </a:spcAft>
              <a:buClr>
                <a:srgbClr val="535353"/>
              </a:buClr>
              <a:buSzPts val="1800"/>
              <a:buFont typeface="Arial"/>
              <a:buNone/>
              <a:defRPr sz="1800" b="0" i="0" u="none" strike="noStrike" cap="none">
                <a:solidFill>
                  <a:srgbClr val="535353"/>
                </a:solidFill>
                <a:latin typeface="Gill Sans"/>
                <a:ea typeface="Gill Sans"/>
                <a:cs typeface="Gill Sans"/>
                <a:sym typeface="Gill Sans"/>
              </a:defRPr>
            </a:lvl1pPr>
            <a:lvl2pPr marL="914400" marR="0" lvl="1" indent="-406400" algn="l">
              <a:spcBef>
                <a:spcPts val="560"/>
              </a:spcBef>
              <a:spcAft>
                <a:spcPts val="0"/>
              </a:spcAft>
              <a:buClr>
                <a:srgbClr val="535353"/>
              </a:buClr>
              <a:buSzPts val="2800"/>
              <a:buFont typeface="Arial"/>
              <a:buChar char="–"/>
              <a:defRPr sz="28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67" name="Google Shape;267;p32"/>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268" name="Google Shape;268;p32"/>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269" name="Google Shape;269;p32"/>
          <p:cNvPicPr preferRelativeResize="0"/>
          <p:nvPr/>
        </p:nvPicPr>
        <p:blipFill rotWithShape="1">
          <a:blip r:embed="rId4">
            <a:alphaModFix/>
          </a:blip>
          <a:srcRect/>
          <a:stretch/>
        </p:blipFill>
        <p:spPr>
          <a:xfrm>
            <a:off x="8077200" y="-19050"/>
            <a:ext cx="755906" cy="7650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eam Slide Blue wave">
  <p:cSld name="1_Team Slide Blue wave">
    <p:spTree>
      <p:nvGrpSpPr>
        <p:cNvPr id="1" name="Shape 270"/>
        <p:cNvGrpSpPr/>
        <p:nvPr/>
      </p:nvGrpSpPr>
      <p:grpSpPr>
        <a:xfrm>
          <a:off x="0" y="0"/>
          <a:ext cx="0" cy="0"/>
          <a:chOff x="0" y="0"/>
          <a:chExt cx="0" cy="0"/>
        </a:xfrm>
      </p:grpSpPr>
      <p:pic>
        <p:nvPicPr>
          <p:cNvPr id="271" name="Google Shape;271;p33"/>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272" name="Google Shape;272;p33" descr="short_wave_powerpoint2.png"/>
          <p:cNvPicPr preferRelativeResize="0"/>
          <p:nvPr/>
        </p:nvPicPr>
        <p:blipFill rotWithShape="1">
          <a:blip r:embed="rId3">
            <a:alphaModFix/>
          </a:blip>
          <a:srcRect/>
          <a:stretch/>
        </p:blipFill>
        <p:spPr>
          <a:xfrm>
            <a:off x="0" y="4651717"/>
            <a:ext cx="9143999" cy="434633"/>
          </a:xfrm>
          <a:prstGeom prst="rect">
            <a:avLst/>
          </a:prstGeom>
          <a:noFill/>
          <a:ln>
            <a:noFill/>
          </a:ln>
        </p:spPr>
      </p:pic>
      <p:sp>
        <p:nvSpPr>
          <p:cNvPr id="273" name="Google Shape;273;p33"/>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4" name="Google Shape;274;p33"/>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275" name="Google Shape;275;p33"/>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276" name="Google Shape;276;p33"/>
          <p:cNvPicPr preferRelativeResize="0"/>
          <p:nvPr/>
        </p:nvPicPr>
        <p:blipFill rotWithShape="1">
          <a:blip r:embed="rId5">
            <a:alphaModFix/>
          </a:blip>
          <a:srcRect/>
          <a:stretch/>
        </p:blipFill>
        <p:spPr>
          <a:xfrm>
            <a:off x="8077200" y="-19050"/>
            <a:ext cx="755906" cy="765050"/>
          </a:xfrm>
          <a:prstGeom prst="rect">
            <a:avLst/>
          </a:prstGeom>
          <a:noFill/>
          <a:ln>
            <a:noFill/>
          </a:ln>
        </p:spPr>
      </p:pic>
      <p:sp>
        <p:nvSpPr>
          <p:cNvPr id="277" name="Google Shape;277;p33"/>
          <p:cNvSpPr/>
          <p:nvPr/>
        </p:nvSpPr>
        <p:spPr>
          <a:xfrm>
            <a:off x="2590800" y="1809750"/>
            <a:ext cx="6553200" cy="1905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78" name="Google Shape;278;p33"/>
          <p:cNvSpPr/>
          <p:nvPr/>
        </p:nvSpPr>
        <p:spPr>
          <a:xfrm>
            <a:off x="2545080" y="1809750"/>
            <a:ext cx="45600" cy="1905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79" name="Google Shape;279;p33"/>
          <p:cNvSpPr>
            <a:spLocks noGrp="1"/>
          </p:cNvSpPr>
          <p:nvPr>
            <p:ph type="pic" idx="2"/>
          </p:nvPr>
        </p:nvSpPr>
        <p:spPr>
          <a:xfrm>
            <a:off x="381000" y="1809750"/>
            <a:ext cx="2163900" cy="1905000"/>
          </a:xfrm>
          <a:prstGeom prst="rect">
            <a:avLst/>
          </a:prstGeom>
          <a:noFill/>
          <a:ln>
            <a:noFill/>
          </a:ln>
        </p:spPr>
      </p:sp>
      <p:sp>
        <p:nvSpPr>
          <p:cNvPr id="280" name="Google Shape;280;p33"/>
          <p:cNvSpPr txBox="1">
            <a:spLocks noGrp="1"/>
          </p:cNvSpPr>
          <p:nvPr>
            <p:ph type="body" idx="1"/>
          </p:nvPr>
        </p:nvSpPr>
        <p:spPr>
          <a:xfrm>
            <a:off x="2743200" y="1885950"/>
            <a:ext cx="2667000" cy="3048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1"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81" name="Google Shape;281;p33"/>
          <p:cNvSpPr txBox="1">
            <a:spLocks noGrp="1"/>
          </p:cNvSpPr>
          <p:nvPr>
            <p:ph type="body" idx="3"/>
          </p:nvPr>
        </p:nvSpPr>
        <p:spPr>
          <a:xfrm>
            <a:off x="2743200" y="2266950"/>
            <a:ext cx="2667000" cy="12954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82" name="Google Shape;282;p33"/>
          <p:cNvSpPr txBox="1">
            <a:spLocks noGrp="1"/>
          </p:cNvSpPr>
          <p:nvPr>
            <p:ph type="body" idx="4"/>
          </p:nvPr>
        </p:nvSpPr>
        <p:spPr>
          <a:xfrm>
            <a:off x="5788152" y="1885950"/>
            <a:ext cx="3045000" cy="16764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83" name="Google Shape;283;p33"/>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eam Slide Green wave">
  <p:cSld name="1_Team Slide Green wave">
    <p:spTree>
      <p:nvGrpSpPr>
        <p:cNvPr id="1" name="Shape 284"/>
        <p:cNvGrpSpPr/>
        <p:nvPr/>
      </p:nvGrpSpPr>
      <p:grpSpPr>
        <a:xfrm>
          <a:off x="0" y="0"/>
          <a:ext cx="0" cy="0"/>
          <a:chOff x="0" y="0"/>
          <a:chExt cx="0" cy="0"/>
        </a:xfrm>
      </p:grpSpPr>
      <p:pic>
        <p:nvPicPr>
          <p:cNvPr id="285" name="Google Shape;285;p34"/>
          <p:cNvPicPr preferRelativeResize="0"/>
          <p:nvPr/>
        </p:nvPicPr>
        <p:blipFill rotWithShape="1">
          <a:blip r:embed="rId2">
            <a:alphaModFix/>
          </a:blip>
          <a:srcRect/>
          <a:stretch/>
        </p:blipFill>
        <p:spPr>
          <a:xfrm>
            <a:off x="0" y="4629151"/>
            <a:ext cx="9144001" cy="533399"/>
          </a:xfrm>
          <a:prstGeom prst="rect">
            <a:avLst/>
          </a:prstGeom>
          <a:noFill/>
          <a:ln>
            <a:noFill/>
          </a:ln>
        </p:spPr>
      </p:pic>
      <p:sp>
        <p:nvSpPr>
          <p:cNvPr id="286" name="Google Shape;286;p34"/>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7" name="Google Shape;287;p34"/>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288" name="Google Shape;288;p34"/>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289" name="Google Shape;289;p34"/>
          <p:cNvPicPr preferRelativeResize="0"/>
          <p:nvPr/>
        </p:nvPicPr>
        <p:blipFill rotWithShape="1">
          <a:blip r:embed="rId4">
            <a:alphaModFix/>
          </a:blip>
          <a:srcRect/>
          <a:stretch/>
        </p:blipFill>
        <p:spPr>
          <a:xfrm>
            <a:off x="8077200" y="-19050"/>
            <a:ext cx="755906" cy="765050"/>
          </a:xfrm>
          <a:prstGeom prst="rect">
            <a:avLst/>
          </a:prstGeom>
          <a:noFill/>
          <a:ln>
            <a:noFill/>
          </a:ln>
        </p:spPr>
      </p:pic>
      <p:sp>
        <p:nvSpPr>
          <p:cNvPr id="290" name="Google Shape;290;p34"/>
          <p:cNvSpPr/>
          <p:nvPr/>
        </p:nvSpPr>
        <p:spPr>
          <a:xfrm>
            <a:off x="2590800" y="1809750"/>
            <a:ext cx="6553200" cy="1905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91" name="Google Shape;291;p34"/>
          <p:cNvSpPr/>
          <p:nvPr/>
        </p:nvSpPr>
        <p:spPr>
          <a:xfrm>
            <a:off x="2545080" y="1809750"/>
            <a:ext cx="45600" cy="1905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92" name="Google Shape;292;p34"/>
          <p:cNvSpPr>
            <a:spLocks noGrp="1"/>
          </p:cNvSpPr>
          <p:nvPr>
            <p:ph type="pic" idx="2"/>
          </p:nvPr>
        </p:nvSpPr>
        <p:spPr>
          <a:xfrm>
            <a:off x="381000" y="1809750"/>
            <a:ext cx="2163900" cy="1905000"/>
          </a:xfrm>
          <a:prstGeom prst="rect">
            <a:avLst/>
          </a:prstGeom>
          <a:noFill/>
          <a:ln>
            <a:noFill/>
          </a:ln>
        </p:spPr>
      </p:sp>
      <p:sp>
        <p:nvSpPr>
          <p:cNvPr id="293" name="Google Shape;293;p34"/>
          <p:cNvSpPr txBox="1">
            <a:spLocks noGrp="1"/>
          </p:cNvSpPr>
          <p:nvPr>
            <p:ph type="body" idx="1"/>
          </p:nvPr>
        </p:nvSpPr>
        <p:spPr>
          <a:xfrm>
            <a:off x="2743200" y="1885950"/>
            <a:ext cx="2667000" cy="3048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1"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94" name="Google Shape;294;p34"/>
          <p:cNvSpPr txBox="1">
            <a:spLocks noGrp="1"/>
          </p:cNvSpPr>
          <p:nvPr>
            <p:ph type="body" idx="3"/>
          </p:nvPr>
        </p:nvSpPr>
        <p:spPr>
          <a:xfrm>
            <a:off x="2743200" y="2266950"/>
            <a:ext cx="2667000" cy="12954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95" name="Google Shape;295;p34"/>
          <p:cNvSpPr txBox="1">
            <a:spLocks noGrp="1"/>
          </p:cNvSpPr>
          <p:nvPr>
            <p:ph type="body" idx="4"/>
          </p:nvPr>
        </p:nvSpPr>
        <p:spPr>
          <a:xfrm>
            <a:off x="5788152" y="1885950"/>
            <a:ext cx="3045000" cy="16764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96" name="Google Shape;296;p34"/>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ext Slide Blue wave">
  <p:cSld name="1_Text Slide Blue wave">
    <p:spTree>
      <p:nvGrpSpPr>
        <p:cNvPr id="1" name="Shape 297"/>
        <p:cNvGrpSpPr/>
        <p:nvPr/>
      </p:nvGrpSpPr>
      <p:grpSpPr>
        <a:xfrm>
          <a:off x="0" y="0"/>
          <a:ext cx="0" cy="0"/>
          <a:chOff x="0" y="0"/>
          <a:chExt cx="0" cy="0"/>
        </a:xfrm>
      </p:grpSpPr>
      <p:pic>
        <p:nvPicPr>
          <p:cNvPr id="298" name="Google Shape;298;p35"/>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299" name="Google Shape;299;p35" descr="short_wave_powerpoint2.png"/>
          <p:cNvPicPr preferRelativeResize="0"/>
          <p:nvPr/>
        </p:nvPicPr>
        <p:blipFill rotWithShape="1">
          <a:blip r:embed="rId3">
            <a:alphaModFix/>
          </a:blip>
          <a:srcRect/>
          <a:stretch/>
        </p:blipFill>
        <p:spPr>
          <a:xfrm>
            <a:off x="0" y="4684754"/>
            <a:ext cx="9143999" cy="434633"/>
          </a:xfrm>
          <a:prstGeom prst="rect">
            <a:avLst/>
          </a:prstGeom>
          <a:noFill/>
          <a:ln>
            <a:noFill/>
          </a:ln>
        </p:spPr>
      </p:pic>
      <p:sp>
        <p:nvSpPr>
          <p:cNvPr id="300" name="Google Shape;300;p35"/>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1" name="Google Shape;301;p35"/>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302" name="Google Shape;302;p35"/>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303" name="Google Shape;303;p35"/>
          <p:cNvPicPr preferRelativeResize="0"/>
          <p:nvPr/>
        </p:nvPicPr>
        <p:blipFill rotWithShape="1">
          <a:blip r:embed="rId5">
            <a:alphaModFix/>
          </a:blip>
          <a:srcRect/>
          <a:stretch/>
        </p:blipFill>
        <p:spPr>
          <a:xfrm>
            <a:off x="8077200" y="-19050"/>
            <a:ext cx="755906" cy="765050"/>
          </a:xfrm>
          <a:prstGeom prst="rect">
            <a:avLst/>
          </a:prstGeom>
          <a:noFill/>
          <a:ln>
            <a:noFill/>
          </a:ln>
        </p:spPr>
      </p:pic>
      <p:sp>
        <p:nvSpPr>
          <p:cNvPr id="304" name="Google Shape;304;p35"/>
          <p:cNvSpPr txBox="1">
            <a:spLocks noGrp="1"/>
          </p:cNvSpPr>
          <p:nvPr>
            <p:ph type="body" idx="1"/>
          </p:nvPr>
        </p:nvSpPr>
        <p:spPr>
          <a:xfrm>
            <a:off x="272787" y="971550"/>
            <a:ext cx="8560200" cy="3505200"/>
          </a:xfrm>
          <a:prstGeom prst="rect">
            <a:avLst/>
          </a:prstGeom>
          <a:noFill/>
          <a:ln>
            <a:noFill/>
          </a:ln>
        </p:spPr>
        <p:txBody>
          <a:bodyPr spcFirstLastPara="1" wrap="square" lIns="91425" tIns="45700" rIns="91425" bIns="45700" anchor="t" anchorCtr="0">
            <a:normAutofit/>
          </a:bodyPr>
          <a:lstStyle>
            <a:lvl1pPr marL="457200" marR="0" lvl="0" indent="-228600" algn="l">
              <a:spcBef>
                <a:spcPts val="360"/>
              </a:spcBef>
              <a:spcAft>
                <a:spcPts val="0"/>
              </a:spcAft>
              <a:buClr>
                <a:srgbClr val="535353"/>
              </a:buClr>
              <a:buSzPts val="1800"/>
              <a:buFont typeface="Arial"/>
              <a:buNone/>
              <a:defRPr sz="1800" b="0" i="0" u="none" strike="noStrike" cap="none">
                <a:solidFill>
                  <a:srgbClr val="535353"/>
                </a:solidFill>
                <a:latin typeface="Gill Sans"/>
                <a:ea typeface="Gill Sans"/>
                <a:cs typeface="Gill Sans"/>
                <a:sym typeface="Gill Sans"/>
              </a:defRPr>
            </a:lvl1pPr>
            <a:lvl2pPr marL="914400" marR="0" lvl="1" indent="-406400" algn="l">
              <a:spcBef>
                <a:spcPts val="560"/>
              </a:spcBef>
              <a:spcAft>
                <a:spcPts val="0"/>
              </a:spcAft>
              <a:buClr>
                <a:srgbClr val="535353"/>
              </a:buClr>
              <a:buSzPts val="2800"/>
              <a:buFont typeface="Arial"/>
              <a:buChar char="–"/>
              <a:defRPr sz="28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05" name="Google Shape;305;p35"/>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ext Slide Green wave">
  <p:cSld name="1_Text Slide Green wave">
    <p:spTree>
      <p:nvGrpSpPr>
        <p:cNvPr id="1" name="Shape 306"/>
        <p:cNvGrpSpPr/>
        <p:nvPr/>
      </p:nvGrpSpPr>
      <p:grpSpPr>
        <a:xfrm>
          <a:off x="0" y="0"/>
          <a:ext cx="0" cy="0"/>
          <a:chOff x="0" y="0"/>
          <a:chExt cx="0" cy="0"/>
        </a:xfrm>
      </p:grpSpPr>
      <p:pic>
        <p:nvPicPr>
          <p:cNvPr id="307" name="Google Shape;307;p36"/>
          <p:cNvPicPr preferRelativeResize="0"/>
          <p:nvPr/>
        </p:nvPicPr>
        <p:blipFill rotWithShape="1">
          <a:blip r:embed="rId2">
            <a:alphaModFix/>
          </a:blip>
          <a:srcRect/>
          <a:stretch/>
        </p:blipFill>
        <p:spPr>
          <a:xfrm>
            <a:off x="0" y="4629151"/>
            <a:ext cx="9144001" cy="533399"/>
          </a:xfrm>
          <a:prstGeom prst="rect">
            <a:avLst/>
          </a:prstGeom>
          <a:noFill/>
          <a:ln>
            <a:noFill/>
          </a:ln>
        </p:spPr>
      </p:pic>
      <p:sp>
        <p:nvSpPr>
          <p:cNvPr id="308" name="Google Shape;308;p36"/>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9" name="Google Shape;309;p36"/>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310" name="Google Shape;310;p36"/>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311" name="Google Shape;311;p36"/>
          <p:cNvPicPr preferRelativeResize="0"/>
          <p:nvPr/>
        </p:nvPicPr>
        <p:blipFill rotWithShape="1">
          <a:blip r:embed="rId4">
            <a:alphaModFix/>
          </a:blip>
          <a:srcRect/>
          <a:stretch/>
        </p:blipFill>
        <p:spPr>
          <a:xfrm>
            <a:off x="8077200" y="-19050"/>
            <a:ext cx="755906" cy="765050"/>
          </a:xfrm>
          <a:prstGeom prst="rect">
            <a:avLst/>
          </a:prstGeom>
          <a:noFill/>
          <a:ln>
            <a:noFill/>
          </a:ln>
        </p:spPr>
      </p:pic>
      <p:sp>
        <p:nvSpPr>
          <p:cNvPr id="312" name="Google Shape;312;p36"/>
          <p:cNvSpPr txBox="1">
            <a:spLocks noGrp="1"/>
          </p:cNvSpPr>
          <p:nvPr>
            <p:ph type="body" idx="1"/>
          </p:nvPr>
        </p:nvSpPr>
        <p:spPr>
          <a:xfrm>
            <a:off x="272787" y="971550"/>
            <a:ext cx="8560200" cy="3505200"/>
          </a:xfrm>
          <a:prstGeom prst="rect">
            <a:avLst/>
          </a:prstGeom>
          <a:noFill/>
          <a:ln>
            <a:noFill/>
          </a:ln>
        </p:spPr>
        <p:txBody>
          <a:bodyPr spcFirstLastPara="1" wrap="square" lIns="91425" tIns="45700" rIns="91425" bIns="45700" anchor="t" anchorCtr="0">
            <a:normAutofit/>
          </a:bodyPr>
          <a:lstStyle>
            <a:lvl1pPr marL="457200" marR="0" lvl="0" indent="-228600" algn="l">
              <a:spcBef>
                <a:spcPts val="360"/>
              </a:spcBef>
              <a:spcAft>
                <a:spcPts val="0"/>
              </a:spcAft>
              <a:buClr>
                <a:srgbClr val="535353"/>
              </a:buClr>
              <a:buSzPts val="1800"/>
              <a:buFont typeface="Arial"/>
              <a:buNone/>
              <a:defRPr sz="1800" b="0" i="0" u="none" strike="noStrike" cap="none">
                <a:solidFill>
                  <a:srgbClr val="535353"/>
                </a:solidFill>
                <a:latin typeface="Gill Sans"/>
                <a:ea typeface="Gill Sans"/>
                <a:cs typeface="Gill Sans"/>
                <a:sym typeface="Gill Sans"/>
              </a:defRPr>
            </a:lvl1pPr>
            <a:lvl2pPr marL="914400" marR="0" lvl="1" indent="-406400" algn="l">
              <a:spcBef>
                <a:spcPts val="560"/>
              </a:spcBef>
              <a:spcAft>
                <a:spcPts val="0"/>
              </a:spcAft>
              <a:buClr>
                <a:srgbClr val="535353"/>
              </a:buClr>
              <a:buSzPts val="2800"/>
              <a:buFont typeface="Arial"/>
              <a:buChar char="–"/>
              <a:defRPr sz="28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13" name="Google Shape;313;p36"/>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Image Slide Blue wave">
  <p:cSld name="1_Image Slide Blue wave">
    <p:spTree>
      <p:nvGrpSpPr>
        <p:cNvPr id="1" name="Shape 314"/>
        <p:cNvGrpSpPr/>
        <p:nvPr/>
      </p:nvGrpSpPr>
      <p:grpSpPr>
        <a:xfrm>
          <a:off x="0" y="0"/>
          <a:ext cx="0" cy="0"/>
          <a:chOff x="0" y="0"/>
          <a:chExt cx="0" cy="0"/>
        </a:xfrm>
      </p:grpSpPr>
      <p:pic>
        <p:nvPicPr>
          <p:cNvPr id="315" name="Google Shape;315;p37"/>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316" name="Google Shape;316;p37" descr="short_wave_powerpoint2.png"/>
          <p:cNvPicPr preferRelativeResize="0"/>
          <p:nvPr/>
        </p:nvPicPr>
        <p:blipFill rotWithShape="1">
          <a:blip r:embed="rId3">
            <a:alphaModFix/>
          </a:blip>
          <a:srcRect/>
          <a:stretch/>
        </p:blipFill>
        <p:spPr>
          <a:xfrm>
            <a:off x="0" y="4651717"/>
            <a:ext cx="9143999" cy="434633"/>
          </a:xfrm>
          <a:prstGeom prst="rect">
            <a:avLst/>
          </a:prstGeom>
          <a:noFill/>
          <a:ln>
            <a:noFill/>
          </a:ln>
        </p:spPr>
      </p:pic>
      <p:sp>
        <p:nvSpPr>
          <p:cNvPr id="317" name="Google Shape;317;p37"/>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8" name="Google Shape;318;p37"/>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319" name="Google Shape;319;p37"/>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320" name="Google Shape;320;p37"/>
          <p:cNvPicPr preferRelativeResize="0"/>
          <p:nvPr/>
        </p:nvPicPr>
        <p:blipFill rotWithShape="1">
          <a:blip r:embed="rId5">
            <a:alphaModFix/>
          </a:blip>
          <a:srcRect/>
          <a:stretch/>
        </p:blipFill>
        <p:spPr>
          <a:xfrm>
            <a:off x="8077200" y="-19050"/>
            <a:ext cx="755906" cy="765050"/>
          </a:xfrm>
          <a:prstGeom prst="rect">
            <a:avLst/>
          </a:prstGeom>
          <a:noFill/>
          <a:ln>
            <a:noFill/>
          </a:ln>
        </p:spPr>
      </p:pic>
      <p:sp>
        <p:nvSpPr>
          <p:cNvPr id="321" name="Google Shape;321;p37"/>
          <p:cNvSpPr txBox="1">
            <a:spLocks noGrp="1"/>
          </p:cNvSpPr>
          <p:nvPr>
            <p:ph type="body" idx="1"/>
          </p:nvPr>
        </p:nvSpPr>
        <p:spPr>
          <a:xfrm>
            <a:off x="272787" y="3714750"/>
            <a:ext cx="8560200" cy="762000"/>
          </a:xfrm>
          <a:prstGeom prst="rect">
            <a:avLst/>
          </a:prstGeom>
          <a:noFill/>
          <a:ln>
            <a:noFill/>
          </a:ln>
        </p:spPr>
        <p:txBody>
          <a:bodyPr spcFirstLastPara="1" wrap="square" lIns="91425" tIns="45700" rIns="91425" bIns="45700" anchor="t" anchorCtr="0">
            <a:normAutofit/>
          </a:bodyPr>
          <a:lstStyle>
            <a:lvl1pPr marL="457200" marR="0" lvl="0" indent="-228600" algn="l">
              <a:spcBef>
                <a:spcPts val="320"/>
              </a:spcBef>
              <a:spcAft>
                <a:spcPts val="0"/>
              </a:spcAft>
              <a:buClr>
                <a:srgbClr val="535353"/>
              </a:buClr>
              <a:buSzPts val="1600"/>
              <a:buFont typeface="Arial"/>
              <a:buNone/>
              <a:defRPr sz="1600" b="0" i="0" u="none" strike="noStrike" cap="none">
                <a:solidFill>
                  <a:srgbClr val="535353"/>
                </a:solidFill>
                <a:latin typeface="Gill Sans"/>
                <a:ea typeface="Gill Sans"/>
                <a:cs typeface="Gill Sans"/>
                <a:sym typeface="Gill Sans"/>
              </a:defRPr>
            </a:lvl1pPr>
            <a:lvl2pPr marL="914400" marR="0" lvl="1" indent="-406400" algn="l">
              <a:spcBef>
                <a:spcPts val="560"/>
              </a:spcBef>
              <a:spcAft>
                <a:spcPts val="0"/>
              </a:spcAft>
              <a:buClr>
                <a:srgbClr val="535353"/>
              </a:buClr>
              <a:buSzPts val="2800"/>
              <a:buFont typeface="Arial"/>
              <a:buChar char="–"/>
              <a:defRPr sz="28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22" name="Google Shape;322;p37"/>
          <p:cNvSpPr>
            <a:spLocks noGrp="1"/>
          </p:cNvSpPr>
          <p:nvPr>
            <p:ph type="pic" idx="2"/>
          </p:nvPr>
        </p:nvSpPr>
        <p:spPr>
          <a:xfrm>
            <a:off x="0" y="1123950"/>
            <a:ext cx="9144000" cy="2438400"/>
          </a:xfrm>
          <a:prstGeom prst="rect">
            <a:avLst/>
          </a:prstGeom>
          <a:noFill/>
          <a:ln>
            <a:noFill/>
          </a:ln>
        </p:spPr>
      </p:sp>
      <p:sp>
        <p:nvSpPr>
          <p:cNvPr id="323" name="Google Shape;323;p37"/>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Image Slide Green wave">
  <p:cSld name="1_Image Slide Green wave">
    <p:spTree>
      <p:nvGrpSpPr>
        <p:cNvPr id="1" name="Shape 324"/>
        <p:cNvGrpSpPr/>
        <p:nvPr/>
      </p:nvGrpSpPr>
      <p:grpSpPr>
        <a:xfrm>
          <a:off x="0" y="0"/>
          <a:ext cx="0" cy="0"/>
          <a:chOff x="0" y="0"/>
          <a:chExt cx="0" cy="0"/>
        </a:xfrm>
      </p:grpSpPr>
      <p:pic>
        <p:nvPicPr>
          <p:cNvPr id="325" name="Google Shape;325;p38"/>
          <p:cNvPicPr preferRelativeResize="0"/>
          <p:nvPr/>
        </p:nvPicPr>
        <p:blipFill rotWithShape="1">
          <a:blip r:embed="rId2">
            <a:alphaModFix/>
          </a:blip>
          <a:srcRect/>
          <a:stretch/>
        </p:blipFill>
        <p:spPr>
          <a:xfrm>
            <a:off x="0" y="4629151"/>
            <a:ext cx="9144001" cy="533399"/>
          </a:xfrm>
          <a:prstGeom prst="rect">
            <a:avLst/>
          </a:prstGeom>
          <a:noFill/>
          <a:ln>
            <a:noFill/>
          </a:ln>
        </p:spPr>
      </p:pic>
      <p:sp>
        <p:nvSpPr>
          <p:cNvPr id="326" name="Google Shape;326;p38"/>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7" name="Google Shape;327;p38"/>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328" name="Google Shape;328;p38"/>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329" name="Google Shape;329;p38"/>
          <p:cNvPicPr preferRelativeResize="0"/>
          <p:nvPr/>
        </p:nvPicPr>
        <p:blipFill rotWithShape="1">
          <a:blip r:embed="rId4">
            <a:alphaModFix/>
          </a:blip>
          <a:srcRect/>
          <a:stretch/>
        </p:blipFill>
        <p:spPr>
          <a:xfrm>
            <a:off x="8077200" y="-19050"/>
            <a:ext cx="755906" cy="765050"/>
          </a:xfrm>
          <a:prstGeom prst="rect">
            <a:avLst/>
          </a:prstGeom>
          <a:noFill/>
          <a:ln>
            <a:noFill/>
          </a:ln>
        </p:spPr>
      </p:pic>
      <p:sp>
        <p:nvSpPr>
          <p:cNvPr id="330" name="Google Shape;330;p38"/>
          <p:cNvSpPr txBox="1">
            <a:spLocks noGrp="1"/>
          </p:cNvSpPr>
          <p:nvPr>
            <p:ph type="body" idx="1"/>
          </p:nvPr>
        </p:nvSpPr>
        <p:spPr>
          <a:xfrm>
            <a:off x="272787" y="3714750"/>
            <a:ext cx="8560200" cy="762000"/>
          </a:xfrm>
          <a:prstGeom prst="rect">
            <a:avLst/>
          </a:prstGeom>
          <a:noFill/>
          <a:ln>
            <a:noFill/>
          </a:ln>
        </p:spPr>
        <p:txBody>
          <a:bodyPr spcFirstLastPara="1" wrap="square" lIns="91425" tIns="45700" rIns="91425" bIns="45700" anchor="t" anchorCtr="0">
            <a:normAutofit/>
          </a:bodyPr>
          <a:lstStyle>
            <a:lvl1pPr marL="457200" marR="0" lvl="0" indent="-228600" algn="l">
              <a:spcBef>
                <a:spcPts val="320"/>
              </a:spcBef>
              <a:spcAft>
                <a:spcPts val="0"/>
              </a:spcAft>
              <a:buClr>
                <a:srgbClr val="535353"/>
              </a:buClr>
              <a:buSzPts val="1600"/>
              <a:buFont typeface="Arial"/>
              <a:buNone/>
              <a:defRPr sz="1600" b="0" i="0" u="none" strike="noStrike" cap="none">
                <a:solidFill>
                  <a:srgbClr val="535353"/>
                </a:solidFill>
                <a:latin typeface="Gill Sans"/>
                <a:ea typeface="Gill Sans"/>
                <a:cs typeface="Gill Sans"/>
                <a:sym typeface="Gill Sans"/>
              </a:defRPr>
            </a:lvl1pPr>
            <a:lvl2pPr marL="914400" marR="0" lvl="1" indent="-406400" algn="l">
              <a:spcBef>
                <a:spcPts val="560"/>
              </a:spcBef>
              <a:spcAft>
                <a:spcPts val="0"/>
              </a:spcAft>
              <a:buClr>
                <a:srgbClr val="535353"/>
              </a:buClr>
              <a:buSzPts val="2800"/>
              <a:buFont typeface="Arial"/>
              <a:buChar char="–"/>
              <a:defRPr sz="28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31" name="Google Shape;331;p38"/>
          <p:cNvSpPr>
            <a:spLocks noGrp="1"/>
          </p:cNvSpPr>
          <p:nvPr>
            <p:ph type="pic" idx="2"/>
          </p:nvPr>
        </p:nvSpPr>
        <p:spPr>
          <a:xfrm>
            <a:off x="0" y="1123950"/>
            <a:ext cx="9144000" cy="2438400"/>
          </a:xfrm>
          <a:prstGeom prst="rect">
            <a:avLst/>
          </a:prstGeom>
          <a:noFill/>
          <a:ln>
            <a:noFill/>
          </a:ln>
        </p:spPr>
      </p:sp>
      <p:sp>
        <p:nvSpPr>
          <p:cNvPr id="332" name="Google Shape;332;p38"/>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8_Section Header">
  <p:cSld name="8_Section Header">
    <p:spTree>
      <p:nvGrpSpPr>
        <p:cNvPr id="1" name="Shape 333"/>
        <p:cNvGrpSpPr/>
        <p:nvPr/>
      </p:nvGrpSpPr>
      <p:grpSpPr>
        <a:xfrm>
          <a:off x="0" y="0"/>
          <a:ext cx="0" cy="0"/>
          <a:chOff x="0" y="0"/>
          <a:chExt cx="0" cy="0"/>
        </a:xfrm>
      </p:grpSpPr>
      <p:pic>
        <p:nvPicPr>
          <p:cNvPr id="334" name="Google Shape;334;p39"/>
          <p:cNvPicPr preferRelativeResize="0"/>
          <p:nvPr/>
        </p:nvPicPr>
        <p:blipFill rotWithShape="1">
          <a:blip r:embed="rId2">
            <a:alphaModFix/>
          </a:blip>
          <a:srcRect/>
          <a:stretch/>
        </p:blipFill>
        <p:spPr>
          <a:xfrm>
            <a:off x="4060" y="0"/>
            <a:ext cx="9135880" cy="5143498"/>
          </a:xfrm>
          <a:prstGeom prst="rect">
            <a:avLst/>
          </a:prstGeom>
          <a:noFill/>
          <a:ln>
            <a:noFill/>
          </a:ln>
        </p:spPr>
      </p:pic>
      <p:sp>
        <p:nvSpPr>
          <p:cNvPr id="335" name="Google Shape;335;p39"/>
          <p:cNvSpPr txBox="1">
            <a:spLocks noGrp="1"/>
          </p:cNvSpPr>
          <p:nvPr>
            <p:ph type="body" idx="1"/>
          </p:nvPr>
        </p:nvSpPr>
        <p:spPr>
          <a:xfrm>
            <a:off x="1447800" y="1885949"/>
            <a:ext cx="5867400" cy="685800"/>
          </a:xfrm>
          <a:prstGeom prst="rect">
            <a:avLst/>
          </a:prstGeom>
          <a:noFill/>
          <a:ln>
            <a:noFill/>
          </a:ln>
        </p:spPr>
        <p:txBody>
          <a:bodyPr spcFirstLastPara="1" wrap="square" lIns="91425" tIns="45700" rIns="91425" bIns="45700" anchor="t" anchorCtr="0">
            <a:noAutofit/>
          </a:bodyPr>
          <a:lstStyle>
            <a:lvl1pPr marL="457200" marR="0" lvl="0" indent="-228600" algn="ctr">
              <a:spcBef>
                <a:spcPts val="600"/>
              </a:spcBef>
              <a:spcAft>
                <a:spcPts val="0"/>
              </a:spcAft>
              <a:buClr>
                <a:schemeClr val="lt1"/>
              </a:buClr>
              <a:buSzPts val="3000"/>
              <a:buFont typeface="Arial"/>
              <a:buNone/>
              <a:defRPr sz="30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36" name="Google Shape;336;p39"/>
          <p:cNvSpPr txBox="1">
            <a:spLocks noGrp="1"/>
          </p:cNvSpPr>
          <p:nvPr>
            <p:ph type="body" idx="2"/>
          </p:nvPr>
        </p:nvSpPr>
        <p:spPr>
          <a:xfrm>
            <a:off x="1447800" y="2571750"/>
            <a:ext cx="5867400" cy="2133600"/>
          </a:xfrm>
          <a:prstGeom prst="rect">
            <a:avLst/>
          </a:prstGeom>
          <a:noFill/>
          <a:ln>
            <a:noFill/>
          </a:ln>
        </p:spPr>
        <p:txBody>
          <a:bodyPr spcFirstLastPara="1" wrap="square" lIns="91425" tIns="45700" rIns="91425" bIns="45700" anchor="t" anchorCtr="0">
            <a:normAutofit/>
          </a:bodyPr>
          <a:lstStyle>
            <a:lvl1pPr marL="457200" marR="0" lvl="0" indent="-228600" algn="ctr">
              <a:spcBef>
                <a:spcPts val="32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9_Section Header">
  <p:cSld name="9_Section Header">
    <p:spTree>
      <p:nvGrpSpPr>
        <p:cNvPr id="1" name="Shape 337"/>
        <p:cNvGrpSpPr/>
        <p:nvPr/>
      </p:nvGrpSpPr>
      <p:grpSpPr>
        <a:xfrm>
          <a:off x="0" y="0"/>
          <a:ext cx="0" cy="0"/>
          <a:chOff x="0" y="0"/>
          <a:chExt cx="0" cy="0"/>
        </a:xfrm>
      </p:grpSpPr>
      <p:pic>
        <p:nvPicPr>
          <p:cNvPr id="338" name="Google Shape;338;p40"/>
          <p:cNvPicPr preferRelativeResize="0"/>
          <p:nvPr/>
        </p:nvPicPr>
        <p:blipFill rotWithShape="1">
          <a:blip r:embed="rId2">
            <a:alphaModFix/>
          </a:blip>
          <a:srcRect/>
          <a:stretch/>
        </p:blipFill>
        <p:spPr>
          <a:xfrm>
            <a:off x="4061" y="0"/>
            <a:ext cx="9135880" cy="5143498"/>
          </a:xfrm>
          <a:prstGeom prst="rect">
            <a:avLst/>
          </a:prstGeom>
          <a:noFill/>
          <a:ln>
            <a:noFill/>
          </a:ln>
        </p:spPr>
      </p:pic>
      <p:sp>
        <p:nvSpPr>
          <p:cNvPr id="339" name="Google Shape;339;p40"/>
          <p:cNvSpPr txBox="1">
            <a:spLocks noGrp="1"/>
          </p:cNvSpPr>
          <p:nvPr>
            <p:ph type="body" idx="1"/>
          </p:nvPr>
        </p:nvSpPr>
        <p:spPr>
          <a:xfrm>
            <a:off x="1447800" y="1885949"/>
            <a:ext cx="5867400" cy="685800"/>
          </a:xfrm>
          <a:prstGeom prst="rect">
            <a:avLst/>
          </a:prstGeom>
          <a:noFill/>
          <a:ln>
            <a:noFill/>
          </a:ln>
        </p:spPr>
        <p:txBody>
          <a:bodyPr spcFirstLastPara="1" wrap="square" lIns="91425" tIns="45700" rIns="91425" bIns="45700" anchor="t" anchorCtr="0">
            <a:noAutofit/>
          </a:bodyPr>
          <a:lstStyle>
            <a:lvl1pPr marL="457200" marR="0" lvl="0" indent="-228600" algn="ctr">
              <a:spcBef>
                <a:spcPts val="600"/>
              </a:spcBef>
              <a:spcAft>
                <a:spcPts val="0"/>
              </a:spcAft>
              <a:buClr>
                <a:schemeClr val="lt1"/>
              </a:buClr>
              <a:buSzPts val="3000"/>
              <a:buFont typeface="Arial"/>
              <a:buNone/>
              <a:defRPr sz="30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40" name="Google Shape;340;p40"/>
          <p:cNvSpPr txBox="1">
            <a:spLocks noGrp="1"/>
          </p:cNvSpPr>
          <p:nvPr>
            <p:ph type="body" idx="2"/>
          </p:nvPr>
        </p:nvSpPr>
        <p:spPr>
          <a:xfrm>
            <a:off x="1447800" y="2571750"/>
            <a:ext cx="5867400" cy="2133600"/>
          </a:xfrm>
          <a:prstGeom prst="rect">
            <a:avLst/>
          </a:prstGeom>
          <a:noFill/>
          <a:ln>
            <a:noFill/>
          </a:ln>
        </p:spPr>
        <p:txBody>
          <a:bodyPr spcFirstLastPara="1" wrap="square" lIns="91425" tIns="45700" rIns="91425" bIns="45700" anchor="t" anchorCtr="0">
            <a:normAutofit/>
          </a:bodyPr>
          <a:lstStyle>
            <a:lvl1pPr marL="457200" marR="0" lvl="0" indent="-228600" algn="ctr">
              <a:spcBef>
                <a:spcPts val="32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Thank you Green Wave">
  <p:cSld name="1_Thank you Green Wave">
    <p:spTree>
      <p:nvGrpSpPr>
        <p:cNvPr id="1" name="Shape 341"/>
        <p:cNvGrpSpPr/>
        <p:nvPr/>
      </p:nvGrpSpPr>
      <p:grpSpPr>
        <a:xfrm>
          <a:off x="0" y="0"/>
          <a:ext cx="0" cy="0"/>
          <a:chOff x="0" y="0"/>
          <a:chExt cx="0" cy="0"/>
        </a:xfrm>
      </p:grpSpPr>
      <p:pic>
        <p:nvPicPr>
          <p:cNvPr id="342" name="Google Shape;342;p41"/>
          <p:cNvPicPr preferRelativeResize="0"/>
          <p:nvPr/>
        </p:nvPicPr>
        <p:blipFill rotWithShape="1">
          <a:blip r:embed="rId2">
            <a:alphaModFix/>
          </a:blip>
          <a:srcRect/>
          <a:stretch/>
        </p:blipFill>
        <p:spPr>
          <a:xfrm>
            <a:off x="3254403" y="0"/>
            <a:ext cx="5889596" cy="5143501"/>
          </a:xfrm>
          <a:prstGeom prst="rect">
            <a:avLst/>
          </a:prstGeom>
          <a:noFill/>
          <a:ln>
            <a:noFill/>
          </a:ln>
        </p:spPr>
      </p:pic>
      <p:pic>
        <p:nvPicPr>
          <p:cNvPr id="343" name="Google Shape;343;p41" descr="trout5_powerpoint.jpg"/>
          <p:cNvPicPr preferRelativeResize="0"/>
          <p:nvPr/>
        </p:nvPicPr>
        <p:blipFill rotWithShape="1">
          <a:blip r:embed="rId3">
            <a:alphaModFix/>
          </a:blip>
          <a:srcRect/>
          <a:stretch/>
        </p:blipFill>
        <p:spPr>
          <a:xfrm>
            <a:off x="1444150" y="0"/>
            <a:ext cx="7699850" cy="5143500"/>
          </a:xfrm>
          <a:prstGeom prst="rect">
            <a:avLst/>
          </a:prstGeom>
          <a:noFill/>
          <a:ln>
            <a:noFill/>
          </a:ln>
        </p:spPr>
      </p:pic>
      <p:pic>
        <p:nvPicPr>
          <p:cNvPr id="344" name="Google Shape;344;p41"/>
          <p:cNvPicPr preferRelativeResize="0"/>
          <p:nvPr/>
        </p:nvPicPr>
        <p:blipFill rotWithShape="1">
          <a:blip r:embed="rId4">
            <a:alphaModFix/>
          </a:blip>
          <a:srcRect/>
          <a:stretch/>
        </p:blipFill>
        <p:spPr>
          <a:xfrm>
            <a:off x="-67064" y="0"/>
            <a:ext cx="4860288" cy="5143501"/>
          </a:xfrm>
          <a:prstGeom prst="rect">
            <a:avLst/>
          </a:prstGeom>
          <a:noFill/>
          <a:ln>
            <a:noFill/>
          </a:ln>
        </p:spPr>
      </p:pic>
      <p:sp>
        <p:nvSpPr>
          <p:cNvPr id="345" name="Google Shape;345;p41"/>
          <p:cNvSpPr txBox="1">
            <a:spLocks noGrp="1"/>
          </p:cNvSpPr>
          <p:nvPr>
            <p:ph type="body" idx="1"/>
          </p:nvPr>
        </p:nvSpPr>
        <p:spPr>
          <a:xfrm>
            <a:off x="457200" y="18859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346" name="Google Shape;346;p41"/>
          <p:cNvPicPr preferRelativeResize="0"/>
          <p:nvPr/>
        </p:nvPicPr>
        <p:blipFill rotWithShape="1">
          <a:blip r:embed="rId5">
            <a:alphaModFix/>
          </a:blip>
          <a:srcRect/>
          <a:stretch/>
        </p:blipFill>
        <p:spPr>
          <a:xfrm>
            <a:off x="152400" y="1885951"/>
            <a:ext cx="274321" cy="274321"/>
          </a:xfrm>
          <a:prstGeom prst="rect">
            <a:avLst/>
          </a:prstGeom>
          <a:noFill/>
          <a:ln>
            <a:noFill/>
          </a:ln>
        </p:spPr>
      </p:pic>
      <p:pic>
        <p:nvPicPr>
          <p:cNvPr id="347" name="Google Shape;347;p41"/>
          <p:cNvPicPr preferRelativeResize="0"/>
          <p:nvPr/>
        </p:nvPicPr>
        <p:blipFill rotWithShape="1">
          <a:blip r:embed="rId6">
            <a:alphaModFix/>
          </a:blip>
          <a:srcRect/>
          <a:stretch/>
        </p:blipFill>
        <p:spPr>
          <a:xfrm>
            <a:off x="152400" y="2190751"/>
            <a:ext cx="274321" cy="274321"/>
          </a:xfrm>
          <a:prstGeom prst="rect">
            <a:avLst/>
          </a:prstGeom>
          <a:noFill/>
          <a:ln>
            <a:noFill/>
          </a:ln>
        </p:spPr>
      </p:pic>
      <p:pic>
        <p:nvPicPr>
          <p:cNvPr id="348" name="Google Shape;348;p41"/>
          <p:cNvPicPr preferRelativeResize="0"/>
          <p:nvPr/>
        </p:nvPicPr>
        <p:blipFill rotWithShape="1">
          <a:blip r:embed="rId7">
            <a:alphaModFix/>
          </a:blip>
          <a:srcRect/>
          <a:stretch/>
        </p:blipFill>
        <p:spPr>
          <a:xfrm>
            <a:off x="154800" y="2495551"/>
            <a:ext cx="274321" cy="274321"/>
          </a:xfrm>
          <a:prstGeom prst="rect">
            <a:avLst/>
          </a:prstGeom>
          <a:noFill/>
          <a:ln>
            <a:noFill/>
          </a:ln>
        </p:spPr>
      </p:pic>
      <p:pic>
        <p:nvPicPr>
          <p:cNvPr id="349" name="Google Shape;349;p41"/>
          <p:cNvPicPr preferRelativeResize="0"/>
          <p:nvPr/>
        </p:nvPicPr>
        <p:blipFill rotWithShape="1">
          <a:blip r:embed="rId8">
            <a:alphaModFix/>
          </a:blip>
          <a:srcRect/>
          <a:stretch/>
        </p:blipFill>
        <p:spPr>
          <a:xfrm>
            <a:off x="152400" y="2800351"/>
            <a:ext cx="274321" cy="274321"/>
          </a:xfrm>
          <a:prstGeom prst="rect">
            <a:avLst/>
          </a:prstGeom>
          <a:noFill/>
          <a:ln>
            <a:noFill/>
          </a:ln>
        </p:spPr>
      </p:pic>
      <p:pic>
        <p:nvPicPr>
          <p:cNvPr id="350" name="Google Shape;350;p41"/>
          <p:cNvPicPr preferRelativeResize="0"/>
          <p:nvPr/>
        </p:nvPicPr>
        <p:blipFill rotWithShape="1">
          <a:blip r:embed="rId9">
            <a:alphaModFix/>
          </a:blip>
          <a:srcRect/>
          <a:stretch/>
        </p:blipFill>
        <p:spPr>
          <a:xfrm>
            <a:off x="2286002" y="1885950"/>
            <a:ext cx="274321" cy="274321"/>
          </a:xfrm>
          <a:prstGeom prst="rect">
            <a:avLst/>
          </a:prstGeom>
          <a:noFill/>
          <a:ln>
            <a:noFill/>
          </a:ln>
        </p:spPr>
      </p:pic>
      <p:pic>
        <p:nvPicPr>
          <p:cNvPr id="351" name="Google Shape;351;p41"/>
          <p:cNvPicPr preferRelativeResize="0"/>
          <p:nvPr/>
        </p:nvPicPr>
        <p:blipFill rotWithShape="1">
          <a:blip r:embed="rId10">
            <a:alphaModFix/>
          </a:blip>
          <a:srcRect/>
          <a:stretch/>
        </p:blipFill>
        <p:spPr>
          <a:xfrm>
            <a:off x="2286002" y="2190751"/>
            <a:ext cx="274321" cy="274321"/>
          </a:xfrm>
          <a:prstGeom prst="rect">
            <a:avLst/>
          </a:prstGeom>
          <a:noFill/>
          <a:ln>
            <a:noFill/>
          </a:ln>
        </p:spPr>
      </p:pic>
      <p:pic>
        <p:nvPicPr>
          <p:cNvPr id="352" name="Google Shape;352;p41"/>
          <p:cNvPicPr preferRelativeResize="0"/>
          <p:nvPr/>
        </p:nvPicPr>
        <p:blipFill rotWithShape="1">
          <a:blip r:embed="rId11">
            <a:alphaModFix/>
          </a:blip>
          <a:srcRect/>
          <a:stretch/>
        </p:blipFill>
        <p:spPr>
          <a:xfrm>
            <a:off x="2286001" y="2526030"/>
            <a:ext cx="274321" cy="274321"/>
          </a:xfrm>
          <a:prstGeom prst="rect">
            <a:avLst/>
          </a:prstGeom>
          <a:noFill/>
          <a:ln>
            <a:noFill/>
          </a:ln>
        </p:spPr>
      </p:pic>
      <p:pic>
        <p:nvPicPr>
          <p:cNvPr id="353" name="Google Shape;353;p41"/>
          <p:cNvPicPr preferRelativeResize="0"/>
          <p:nvPr/>
        </p:nvPicPr>
        <p:blipFill rotWithShape="1">
          <a:blip r:embed="rId12">
            <a:alphaModFix/>
          </a:blip>
          <a:srcRect/>
          <a:stretch/>
        </p:blipFill>
        <p:spPr>
          <a:xfrm>
            <a:off x="2286000" y="2830830"/>
            <a:ext cx="274321" cy="274321"/>
          </a:xfrm>
          <a:prstGeom prst="rect">
            <a:avLst/>
          </a:prstGeom>
          <a:noFill/>
          <a:ln>
            <a:noFill/>
          </a:ln>
        </p:spPr>
      </p:pic>
      <p:sp>
        <p:nvSpPr>
          <p:cNvPr id="354" name="Google Shape;354;p41"/>
          <p:cNvSpPr txBox="1">
            <a:spLocks noGrp="1"/>
          </p:cNvSpPr>
          <p:nvPr>
            <p:ph type="body" idx="2"/>
          </p:nvPr>
        </p:nvSpPr>
        <p:spPr>
          <a:xfrm>
            <a:off x="457200" y="21907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55" name="Google Shape;355;p41"/>
          <p:cNvSpPr txBox="1">
            <a:spLocks noGrp="1"/>
          </p:cNvSpPr>
          <p:nvPr>
            <p:ph type="body" idx="3"/>
          </p:nvPr>
        </p:nvSpPr>
        <p:spPr>
          <a:xfrm>
            <a:off x="457200" y="24955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56" name="Google Shape;356;p41"/>
          <p:cNvSpPr txBox="1">
            <a:spLocks noGrp="1"/>
          </p:cNvSpPr>
          <p:nvPr>
            <p:ph type="body" idx="4"/>
          </p:nvPr>
        </p:nvSpPr>
        <p:spPr>
          <a:xfrm>
            <a:off x="457200" y="28003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57" name="Google Shape;357;p41"/>
          <p:cNvSpPr txBox="1">
            <a:spLocks noGrp="1"/>
          </p:cNvSpPr>
          <p:nvPr>
            <p:ph type="body" idx="5"/>
          </p:nvPr>
        </p:nvSpPr>
        <p:spPr>
          <a:xfrm>
            <a:off x="2621281" y="18859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58" name="Google Shape;358;p41"/>
          <p:cNvSpPr txBox="1">
            <a:spLocks noGrp="1"/>
          </p:cNvSpPr>
          <p:nvPr>
            <p:ph type="body" idx="6"/>
          </p:nvPr>
        </p:nvSpPr>
        <p:spPr>
          <a:xfrm>
            <a:off x="2621281" y="21907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59" name="Google Shape;359;p41"/>
          <p:cNvSpPr txBox="1">
            <a:spLocks noGrp="1"/>
          </p:cNvSpPr>
          <p:nvPr>
            <p:ph type="body" idx="7"/>
          </p:nvPr>
        </p:nvSpPr>
        <p:spPr>
          <a:xfrm>
            <a:off x="2621281" y="24955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60" name="Google Shape;360;p41"/>
          <p:cNvSpPr txBox="1">
            <a:spLocks noGrp="1"/>
          </p:cNvSpPr>
          <p:nvPr>
            <p:ph type="body" idx="8"/>
          </p:nvPr>
        </p:nvSpPr>
        <p:spPr>
          <a:xfrm>
            <a:off x="2621281" y="28003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361" name="Google Shape;361;p41"/>
          <p:cNvPicPr preferRelativeResize="0"/>
          <p:nvPr/>
        </p:nvPicPr>
        <p:blipFill rotWithShape="1">
          <a:blip r:embed="rId13">
            <a:alphaModFix/>
          </a:blip>
          <a:srcRect/>
          <a:stretch/>
        </p:blipFill>
        <p:spPr>
          <a:xfrm>
            <a:off x="1609106" y="3333376"/>
            <a:ext cx="1286494" cy="1524374"/>
          </a:xfrm>
          <a:prstGeom prst="rect">
            <a:avLst/>
          </a:prstGeom>
          <a:noFill/>
          <a:ln>
            <a:noFill/>
          </a:ln>
        </p:spPr>
      </p:pic>
      <p:sp>
        <p:nvSpPr>
          <p:cNvPr id="362" name="Google Shape;362;p41"/>
          <p:cNvSpPr txBox="1">
            <a:spLocks noGrp="1"/>
          </p:cNvSpPr>
          <p:nvPr>
            <p:ph type="body" idx="9"/>
          </p:nvPr>
        </p:nvSpPr>
        <p:spPr>
          <a:xfrm>
            <a:off x="76200" y="438150"/>
            <a:ext cx="4264800" cy="609600"/>
          </a:xfrm>
          <a:prstGeom prst="rect">
            <a:avLst/>
          </a:prstGeom>
          <a:noFill/>
          <a:ln>
            <a:noFill/>
          </a:ln>
        </p:spPr>
        <p:txBody>
          <a:bodyPr spcFirstLastPara="1" wrap="square" lIns="91425" tIns="45700" rIns="91425" bIns="45700" anchor="t" anchorCtr="0">
            <a:noAutofit/>
          </a:bodyPr>
          <a:lstStyle>
            <a:lvl1pPr marL="457200" marR="0" lvl="0" indent="-228600" algn="ctr">
              <a:spcBef>
                <a:spcPts val="600"/>
              </a:spcBef>
              <a:spcAft>
                <a:spcPts val="0"/>
              </a:spcAft>
              <a:buClr>
                <a:schemeClr val="lt1"/>
              </a:buClr>
              <a:buSzPts val="3000"/>
              <a:buFont typeface="Arial"/>
              <a:buNone/>
              <a:defRPr sz="30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63" name="Google Shape;363;p41"/>
          <p:cNvSpPr txBox="1">
            <a:spLocks noGrp="1"/>
          </p:cNvSpPr>
          <p:nvPr>
            <p:ph type="body" idx="13"/>
          </p:nvPr>
        </p:nvSpPr>
        <p:spPr>
          <a:xfrm>
            <a:off x="76200" y="971550"/>
            <a:ext cx="4264800" cy="533400"/>
          </a:xfrm>
          <a:prstGeom prst="rect">
            <a:avLst/>
          </a:prstGeom>
          <a:noFill/>
          <a:ln>
            <a:noFill/>
          </a:ln>
        </p:spPr>
        <p:txBody>
          <a:bodyPr spcFirstLastPara="1" wrap="square" lIns="91425" tIns="45700" rIns="91425" bIns="45700" anchor="t" anchorCtr="0">
            <a:noAutofit/>
          </a:bodyPr>
          <a:lstStyle>
            <a:lvl1pPr marL="457200" marR="0" lvl="0" indent="-228600" algn="ctr">
              <a:spcBef>
                <a:spcPts val="400"/>
              </a:spcBef>
              <a:spcAft>
                <a:spcPts val="0"/>
              </a:spcAft>
              <a:buClr>
                <a:schemeClr val="lt1"/>
              </a:buClr>
              <a:buSzPts val="2000"/>
              <a:buFont typeface="Arial"/>
              <a:buNone/>
              <a:defRPr sz="20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u.org/headwaters"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hyperlink" Target="http://www.tu.org/headwate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hyperlink" Target="http://www.tu.org/headwate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hyperlink" Target="http://www.tu.org/headwat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hyperlink" Target="http://www.tu.org/headwate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hyperlink" Target="http://www.tu.org/headwate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hyperlink" Target="http://www.tu.org/headwat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2"/>
          <p:cNvSpPr txBox="1">
            <a:spLocks noGrp="1"/>
          </p:cNvSpPr>
          <p:nvPr>
            <p:ph type="body" idx="1"/>
          </p:nvPr>
        </p:nvSpPr>
        <p:spPr>
          <a:xfrm>
            <a:off x="1447800" y="1885949"/>
            <a:ext cx="586740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000"/>
              <a:buNone/>
            </a:pPr>
            <a:r>
              <a:rPr lang="en" sz="4600"/>
              <a:t>Lesson 3.3</a:t>
            </a:r>
            <a:endParaRPr sz="4600"/>
          </a:p>
        </p:txBody>
      </p:sp>
      <p:sp>
        <p:nvSpPr>
          <p:cNvPr id="369" name="Google Shape;369;p42"/>
          <p:cNvSpPr txBox="1">
            <a:spLocks noGrp="1"/>
          </p:cNvSpPr>
          <p:nvPr>
            <p:ph type="body" idx="2"/>
          </p:nvPr>
        </p:nvSpPr>
        <p:spPr>
          <a:xfrm>
            <a:off x="1447800" y="2571750"/>
            <a:ext cx="5867400" cy="2133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lt1"/>
              </a:buClr>
              <a:buSzPts val="1600"/>
              <a:buNone/>
            </a:pPr>
            <a:r>
              <a:rPr lang="en" sz="3000"/>
              <a:t>Measuring </a:t>
            </a:r>
            <a:endParaRPr sz="3000"/>
          </a:p>
          <a:p>
            <a:pPr marL="0" lvl="0" indent="0" algn="ctr" rtl="0">
              <a:spcBef>
                <a:spcPts val="0"/>
              </a:spcBef>
              <a:spcAft>
                <a:spcPts val="0"/>
              </a:spcAft>
              <a:buClr>
                <a:schemeClr val="lt1"/>
              </a:buClr>
              <a:buSzPts val="1600"/>
              <a:buNone/>
            </a:pPr>
            <a:r>
              <a:rPr lang="en" sz="3000"/>
              <a:t>Abiotic Requirements </a:t>
            </a:r>
            <a:endParaRPr sz="3000"/>
          </a:p>
          <a:p>
            <a:pPr marL="0" lvl="0" indent="0" algn="ctr" rtl="0">
              <a:spcBef>
                <a:spcPts val="0"/>
              </a:spcBef>
              <a:spcAft>
                <a:spcPts val="0"/>
              </a:spcAft>
              <a:buClr>
                <a:schemeClr val="lt1"/>
              </a:buClr>
              <a:buSzPts val="1600"/>
              <a:buNone/>
            </a:pPr>
            <a:r>
              <a:rPr lang="en" sz="3000"/>
              <a:t>for Trout</a:t>
            </a:r>
            <a:endParaRPr sz="3000"/>
          </a:p>
        </p:txBody>
      </p:sp>
      <p:sp>
        <p:nvSpPr>
          <p:cNvPr id="2" name="Google Shape;396;p45">
            <a:extLst>
              <a:ext uri="{FF2B5EF4-FFF2-40B4-BE49-F238E27FC236}">
                <a16:creationId xmlns:a16="http://schemas.microsoft.com/office/drawing/2014/main" id="{EECACFDA-BBDE-F28E-4F9B-C24A44527AEE}"/>
              </a:ext>
            </a:extLst>
          </p:cNvPr>
          <p:cNvSpPr txBox="1">
            <a:spLocks/>
          </p:cNvSpPr>
          <p:nvPr/>
        </p:nvSpPr>
        <p:spPr>
          <a:xfrm>
            <a:off x="152400" y="4554958"/>
            <a:ext cx="7793026" cy="39632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u="sng" dirty="0">
                <a:solidFill>
                  <a:schemeClr val="bg1"/>
                </a:solidFill>
                <a:latin typeface="+mj-lt"/>
                <a:hlinkClick r:id="rId3">
                  <a:extLst>
                    <a:ext uri="{A12FA001-AC4F-418D-AE19-62706E023703}">
                      <ahyp:hlinkClr xmlns:ahyp="http://schemas.microsoft.com/office/drawing/2018/hyperlinkcolor" val="tx"/>
                    </a:ext>
                  </a:extLst>
                </a:hlinkClick>
              </a:rPr>
              <a:t>www.tu.org/headwaters</a:t>
            </a:r>
            <a:br>
              <a:rPr lang="en-US" sz="1000" u="sng" dirty="0">
                <a:solidFill>
                  <a:schemeClr val="bg1"/>
                </a:solidFill>
                <a:latin typeface="+mj-lt"/>
              </a:rPr>
            </a:br>
            <a:r>
              <a:rPr lang="en-US" sz="1000" dirty="0">
                <a:solidFill>
                  <a:schemeClr val="bg1"/>
                </a:solidFill>
                <a:effectLst/>
                <a:latin typeface="+mj-lt"/>
                <a:ea typeface="Gill Sans" panose="020B0604020202020204" charset="0"/>
                <a:cs typeface="Gill Sans" panose="020B0604020202020204" charset="0"/>
              </a:rPr>
              <a:t>© 2025 Trout Unlimited.  Any use of the text or images this document contains without permission of 2025 Trout Unlimited is prohibited.</a:t>
            </a:r>
            <a:endParaRPr lang="en-US" sz="1000" dirty="0">
              <a:solidFill>
                <a:schemeClr val="bg1"/>
              </a:solidFill>
              <a:effectLst/>
              <a:latin typeface="+mj-lt"/>
              <a:ea typeface="Arial" panose="020B0604020202020204" pitchFamily="34" charset="0"/>
            </a:endParaRPr>
          </a:p>
          <a:p>
            <a:endParaRPr lang="en-US" u="sng" dirty="0">
              <a:solidFill>
                <a:schemeClr val="bg1"/>
              </a:solidFill>
            </a:endParaRPr>
          </a:p>
          <a:p>
            <a:endParaRPr lang="en-U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3"/>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Gill Sans"/>
              <a:buNone/>
            </a:pPr>
            <a:r>
              <a:rPr lang="en"/>
              <a:t>Zone of tolerance</a:t>
            </a:r>
            <a:endParaRPr/>
          </a:p>
        </p:txBody>
      </p:sp>
      <p:sp>
        <p:nvSpPr>
          <p:cNvPr id="375" name="Google Shape;375;p43"/>
          <p:cNvSpPr txBox="1">
            <a:spLocks noGrp="1"/>
          </p:cNvSpPr>
          <p:nvPr>
            <p:ph type="body" idx="1"/>
          </p:nvPr>
        </p:nvSpPr>
        <p:spPr>
          <a:xfrm>
            <a:off x="272775" y="1047750"/>
            <a:ext cx="5068800" cy="3682800"/>
          </a:xfrm>
          <a:prstGeom prst="rect">
            <a:avLst/>
          </a:prstGeom>
          <a:noFill/>
          <a:ln>
            <a:noFill/>
          </a:ln>
        </p:spPr>
        <p:txBody>
          <a:bodyPr spcFirstLastPara="1" wrap="square" lIns="91425" tIns="45700" rIns="91425" bIns="45700" anchor="t" anchorCtr="0">
            <a:normAutofit fontScale="92500" lnSpcReduction="10000"/>
          </a:bodyPr>
          <a:lstStyle/>
          <a:p>
            <a:pPr marL="457200" lvl="0" indent="-368300" algn="l" rtl="0">
              <a:spcBef>
                <a:spcPts val="0"/>
              </a:spcBef>
              <a:spcAft>
                <a:spcPts val="0"/>
              </a:spcAft>
              <a:buClr>
                <a:srgbClr val="000000"/>
              </a:buClr>
              <a:buSzPts val="2200"/>
              <a:buFont typeface="Gill Sans"/>
              <a:buChar char="●"/>
            </a:pPr>
            <a:r>
              <a:rPr lang="en" sz="2200">
                <a:solidFill>
                  <a:srgbClr val="000000"/>
                </a:solidFill>
              </a:rPr>
              <a:t>An ecosystem is a community of living things (biotic factors) interacting with the non-living components (abiotic factors) of a specific area.  </a:t>
            </a:r>
            <a:endParaRPr sz="2200">
              <a:solidFill>
                <a:srgbClr val="000000"/>
              </a:solidFill>
            </a:endParaRPr>
          </a:p>
          <a:p>
            <a:pPr marL="457200" lvl="0" indent="-368300" algn="l" rtl="0">
              <a:spcBef>
                <a:spcPts val="1000"/>
              </a:spcBef>
              <a:spcAft>
                <a:spcPts val="0"/>
              </a:spcAft>
              <a:buClr>
                <a:srgbClr val="000000"/>
              </a:buClr>
              <a:buSzPts val="2200"/>
              <a:buFont typeface="Calibri"/>
              <a:buChar char="●"/>
            </a:pPr>
            <a:r>
              <a:rPr lang="en" sz="2200">
                <a:solidFill>
                  <a:srgbClr val="000000"/>
                </a:solidFill>
              </a:rPr>
              <a:t>Each species has a </a:t>
            </a:r>
            <a:r>
              <a:rPr lang="en" sz="2200" b="1">
                <a:solidFill>
                  <a:srgbClr val="000000"/>
                </a:solidFill>
              </a:rPr>
              <a:t>zone of tolerance</a:t>
            </a:r>
            <a:r>
              <a:rPr lang="en" sz="2200">
                <a:solidFill>
                  <a:srgbClr val="000000"/>
                </a:solidFill>
              </a:rPr>
              <a:t> for each abiotic factor that contributes to whether a species is present and how large is the population.  </a:t>
            </a:r>
            <a:endParaRPr sz="2200">
              <a:solidFill>
                <a:srgbClr val="000000"/>
              </a:solidFill>
            </a:endParaRPr>
          </a:p>
          <a:p>
            <a:pPr marL="457200" lvl="0" indent="-368300" algn="l" rtl="0">
              <a:spcBef>
                <a:spcPts val="1000"/>
              </a:spcBef>
              <a:spcAft>
                <a:spcPts val="1000"/>
              </a:spcAft>
              <a:buClr>
                <a:srgbClr val="000000"/>
              </a:buClr>
              <a:buSzPts val="2200"/>
              <a:buFont typeface="Gill Sans"/>
              <a:buChar char="●"/>
            </a:pPr>
            <a:r>
              <a:rPr lang="en" sz="2200">
                <a:solidFill>
                  <a:srgbClr val="000000"/>
                </a:solidFill>
              </a:rPr>
              <a:t>For example, each species of trout has a zone of tolerance for temperature, pH and dissolved oxygen.</a:t>
            </a:r>
            <a:endParaRPr>
              <a:solidFill>
                <a:srgbClr val="000000"/>
              </a:solidFill>
            </a:endParaRPr>
          </a:p>
        </p:txBody>
      </p:sp>
      <p:sp>
        <p:nvSpPr>
          <p:cNvPr id="377" name="Google Shape;377;p43"/>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378" name="Google Shape;378;p43"/>
          <p:cNvSpPr txBox="1"/>
          <p:nvPr/>
        </p:nvSpPr>
        <p:spPr>
          <a:xfrm>
            <a:off x="6219250" y="4600400"/>
            <a:ext cx="2027700" cy="3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Gill Sans"/>
                <a:ea typeface="Gill Sans"/>
                <a:cs typeface="Gill Sans"/>
                <a:sym typeface="Gill Sans"/>
              </a:rPr>
              <a:t>© 2023 Josh Duplechian, Trout Unlimited</a:t>
            </a:r>
            <a:endParaRPr sz="800">
              <a:latin typeface="Gill Sans"/>
              <a:ea typeface="Gill Sans"/>
              <a:cs typeface="Gill Sans"/>
              <a:sym typeface="Gill Sans"/>
            </a:endParaRPr>
          </a:p>
        </p:txBody>
      </p:sp>
      <p:pic>
        <p:nvPicPr>
          <p:cNvPr id="379" name="Google Shape;379;p43"/>
          <p:cNvPicPr preferRelativeResize="0"/>
          <p:nvPr/>
        </p:nvPicPr>
        <p:blipFill>
          <a:blip r:embed="rId3">
            <a:alphaModFix/>
          </a:blip>
          <a:stretch>
            <a:fillRect/>
          </a:stretch>
        </p:blipFill>
        <p:spPr>
          <a:xfrm>
            <a:off x="5843800" y="909725"/>
            <a:ext cx="2590883" cy="3682801"/>
          </a:xfrm>
          <a:prstGeom prst="rect">
            <a:avLst/>
          </a:prstGeom>
          <a:noFill/>
          <a:ln>
            <a:noFill/>
          </a:ln>
        </p:spPr>
      </p:pic>
      <p:sp>
        <p:nvSpPr>
          <p:cNvPr id="2" name="Google Shape;396;p45">
            <a:extLst>
              <a:ext uri="{FF2B5EF4-FFF2-40B4-BE49-F238E27FC236}">
                <a16:creationId xmlns:a16="http://schemas.microsoft.com/office/drawing/2014/main" id="{E6BE369B-DB36-4E1E-3D11-D8BD216988BB}"/>
              </a:ext>
            </a:extLst>
          </p:cNvPr>
          <p:cNvSpPr txBox="1">
            <a:spLocks noGrp="1"/>
          </p:cNvSpPr>
          <p:nvPr>
            <p:ph type="ftr" idx="11"/>
          </p:nvPr>
        </p:nvSpPr>
        <p:spPr>
          <a:xfrm>
            <a:off x="457199" y="4876950"/>
            <a:ext cx="2120995" cy="25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u="sng" dirty="0">
                <a:solidFill>
                  <a:schemeClr val="bg1"/>
                </a:solidFill>
                <a:highlight>
                  <a:schemeClr val="dk2"/>
                </a:highlight>
                <a:hlinkClick r:id="rId4">
                  <a:extLst>
                    <a:ext uri="{A12FA001-AC4F-418D-AE19-62706E023703}">
                      <ahyp:hlinkClr xmlns:ahyp="http://schemas.microsoft.com/office/drawing/2018/hyperlinkcolor" val="tx"/>
                    </a:ext>
                  </a:extLst>
                </a:hlinkClick>
              </a:rPr>
              <a:t>www.tu.org/headwaters</a:t>
            </a:r>
            <a:endParaRPr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4"/>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Gill Sans"/>
              <a:buNone/>
            </a:pPr>
            <a:r>
              <a:rPr lang="en"/>
              <a:t>Zone of tolerance</a:t>
            </a:r>
            <a:endParaRPr/>
          </a:p>
        </p:txBody>
      </p:sp>
      <p:sp>
        <p:nvSpPr>
          <p:cNvPr id="385" name="Google Shape;385;p44"/>
          <p:cNvSpPr txBox="1">
            <a:spLocks noGrp="1"/>
          </p:cNvSpPr>
          <p:nvPr>
            <p:ph type="body" idx="1"/>
          </p:nvPr>
        </p:nvSpPr>
        <p:spPr>
          <a:xfrm>
            <a:off x="272775" y="1047750"/>
            <a:ext cx="4502100" cy="3682800"/>
          </a:xfrm>
          <a:prstGeom prst="rect">
            <a:avLst/>
          </a:prstGeom>
          <a:noFill/>
          <a:ln>
            <a:noFill/>
          </a:ln>
        </p:spPr>
        <p:txBody>
          <a:bodyPr spcFirstLastPara="1" wrap="square" lIns="91425" tIns="45700" rIns="91425" bIns="45700" anchor="t" anchorCtr="0">
            <a:normAutofit fontScale="92500" lnSpcReduction="10000"/>
          </a:bodyPr>
          <a:lstStyle/>
          <a:p>
            <a:pPr marL="457200" lvl="0" indent="-357822" algn="l" rtl="0">
              <a:spcBef>
                <a:spcPts val="0"/>
              </a:spcBef>
              <a:spcAft>
                <a:spcPts val="0"/>
              </a:spcAft>
              <a:buClr>
                <a:srgbClr val="000000"/>
              </a:buClr>
              <a:buSzPct val="100000"/>
              <a:buFont typeface="Gill Sans"/>
              <a:buChar char="●"/>
            </a:pPr>
            <a:r>
              <a:rPr lang="en" sz="2200">
                <a:solidFill>
                  <a:srgbClr val="000000"/>
                </a:solidFill>
              </a:rPr>
              <a:t>For each abiotic factor, a species has zones of intolerance below and above extreme levels at which those organisms die or have to flee.</a:t>
            </a:r>
            <a:endParaRPr sz="2200">
              <a:solidFill>
                <a:srgbClr val="000000"/>
              </a:solidFill>
            </a:endParaRPr>
          </a:p>
          <a:p>
            <a:pPr marL="457200" lvl="0" indent="-357822" algn="l" rtl="0">
              <a:spcBef>
                <a:spcPts val="1000"/>
              </a:spcBef>
              <a:spcAft>
                <a:spcPts val="0"/>
              </a:spcAft>
              <a:buClr>
                <a:srgbClr val="000000"/>
              </a:buClr>
              <a:buSzPct val="100000"/>
              <a:buFont typeface="Gill Sans"/>
              <a:buChar char="●"/>
            </a:pPr>
            <a:r>
              <a:rPr lang="en" sz="2200">
                <a:solidFill>
                  <a:srgbClr val="000000"/>
                </a:solidFill>
              </a:rPr>
              <a:t>At less extreme higher or lower levels, the organisms are under stress and may not reproduce or grow robustly.</a:t>
            </a:r>
            <a:endParaRPr sz="2200">
              <a:solidFill>
                <a:srgbClr val="000000"/>
              </a:solidFill>
            </a:endParaRPr>
          </a:p>
          <a:p>
            <a:pPr marL="457200" lvl="0" indent="-357822" algn="l" rtl="0">
              <a:spcBef>
                <a:spcPts val="1000"/>
              </a:spcBef>
              <a:spcAft>
                <a:spcPts val="1000"/>
              </a:spcAft>
              <a:buClr>
                <a:srgbClr val="000000"/>
              </a:buClr>
              <a:buSzPct val="100000"/>
              <a:buFont typeface="Gill Sans"/>
              <a:buChar char="●"/>
            </a:pPr>
            <a:r>
              <a:rPr lang="en" sz="2200">
                <a:solidFill>
                  <a:srgbClr val="000000"/>
                </a:solidFill>
              </a:rPr>
              <a:t>In the middle, there is an optimum range where there will be maximum population and reproduction.</a:t>
            </a:r>
            <a:endParaRPr sz="2200">
              <a:solidFill>
                <a:srgbClr val="000000"/>
              </a:solidFill>
            </a:endParaRPr>
          </a:p>
        </p:txBody>
      </p:sp>
      <p:sp>
        <p:nvSpPr>
          <p:cNvPr id="387" name="Google Shape;387;p44"/>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388" name="Google Shape;388;p44"/>
          <p:cNvSpPr txBox="1"/>
          <p:nvPr/>
        </p:nvSpPr>
        <p:spPr>
          <a:xfrm>
            <a:off x="6371650" y="4295600"/>
            <a:ext cx="2027700" cy="3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Gill Sans"/>
                <a:ea typeface="Gill Sans"/>
                <a:cs typeface="Gill Sans"/>
                <a:sym typeface="Gill Sans"/>
              </a:rPr>
              <a:t>© 2025 Trout Unlimited</a:t>
            </a:r>
            <a:endParaRPr sz="800">
              <a:latin typeface="Gill Sans"/>
              <a:ea typeface="Gill Sans"/>
              <a:cs typeface="Gill Sans"/>
              <a:sym typeface="Gill Sans"/>
            </a:endParaRPr>
          </a:p>
        </p:txBody>
      </p:sp>
      <p:pic>
        <p:nvPicPr>
          <p:cNvPr id="389" name="Google Shape;389;p44"/>
          <p:cNvPicPr preferRelativeResize="0"/>
          <p:nvPr/>
        </p:nvPicPr>
        <p:blipFill>
          <a:blip r:embed="rId3">
            <a:alphaModFix/>
          </a:blip>
          <a:stretch>
            <a:fillRect/>
          </a:stretch>
        </p:blipFill>
        <p:spPr>
          <a:xfrm>
            <a:off x="4774875" y="1219450"/>
            <a:ext cx="4292926" cy="3073451"/>
          </a:xfrm>
          <a:prstGeom prst="rect">
            <a:avLst/>
          </a:prstGeom>
          <a:noFill/>
          <a:ln>
            <a:noFill/>
          </a:ln>
        </p:spPr>
      </p:pic>
      <p:sp>
        <p:nvSpPr>
          <p:cNvPr id="2" name="Google Shape;396;p45">
            <a:extLst>
              <a:ext uri="{FF2B5EF4-FFF2-40B4-BE49-F238E27FC236}">
                <a16:creationId xmlns:a16="http://schemas.microsoft.com/office/drawing/2014/main" id="{77C5D769-7B3A-DBC1-47D7-5F22CC200711}"/>
              </a:ext>
            </a:extLst>
          </p:cNvPr>
          <p:cNvSpPr txBox="1">
            <a:spLocks noGrp="1"/>
          </p:cNvSpPr>
          <p:nvPr>
            <p:ph type="ftr" idx="11"/>
          </p:nvPr>
        </p:nvSpPr>
        <p:spPr>
          <a:xfrm>
            <a:off x="457199" y="4876950"/>
            <a:ext cx="2120995" cy="25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u="sng" dirty="0">
                <a:solidFill>
                  <a:schemeClr val="bg1"/>
                </a:solidFill>
                <a:highlight>
                  <a:schemeClr val="dk2"/>
                </a:highlight>
                <a:hlinkClick r:id="rId4">
                  <a:extLst>
                    <a:ext uri="{A12FA001-AC4F-418D-AE19-62706E023703}">
                      <ahyp:hlinkClr xmlns:ahyp="http://schemas.microsoft.com/office/drawing/2018/hyperlinkcolor" val="tx"/>
                    </a:ext>
                  </a:extLst>
                </a:hlinkClick>
              </a:rPr>
              <a:t>www.tu.org/headwaters</a:t>
            </a:r>
            <a:endParaRPr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5"/>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Gill Sans"/>
              <a:buNone/>
            </a:pPr>
            <a:r>
              <a:rPr lang="en"/>
              <a:t>pH</a:t>
            </a:r>
            <a:endParaRPr/>
          </a:p>
        </p:txBody>
      </p:sp>
      <p:sp>
        <p:nvSpPr>
          <p:cNvPr id="395" name="Google Shape;395;p45"/>
          <p:cNvSpPr txBox="1">
            <a:spLocks noGrp="1"/>
          </p:cNvSpPr>
          <p:nvPr>
            <p:ph type="body" idx="1"/>
          </p:nvPr>
        </p:nvSpPr>
        <p:spPr>
          <a:xfrm>
            <a:off x="272775" y="1047750"/>
            <a:ext cx="6117300" cy="3682800"/>
          </a:xfrm>
          <a:prstGeom prst="rect">
            <a:avLst/>
          </a:prstGeom>
          <a:noFill/>
          <a:ln>
            <a:noFill/>
          </a:ln>
        </p:spPr>
        <p:txBody>
          <a:bodyPr spcFirstLastPara="1" wrap="square" lIns="91425" tIns="45700" rIns="91425" bIns="45700" anchor="t" anchorCtr="0">
            <a:normAutofit fontScale="77500" lnSpcReduction="20000"/>
          </a:bodyPr>
          <a:lstStyle/>
          <a:p>
            <a:pPr marL="457200" lvl="0" indent="-347345" algn="l" rtl="0">
              <a:spcBef>
                <a:spcPts val="0"/>
              </a:spcBef>
              <a:spcAft>
                <a:spcPts val="0"/>
              </a:spcAft>
              <a:buClr>
                <a:srgbClr val="000000"/>
              </a:buClr>
              <a:buSzPct val="100000"/>
              <a:buFont typeface="Calibri"/>
              <a:buChar char="●"/>
            </a:pPr>
            <a:r>
              <a:rPr lang="en" sz="2200">
                <a:solidFill>
                  <a:srgbClr val="000000"/>
                </a:solidFill>
              </a:rPr>
              <a:t>Trout have a limited tolerance of water </a:t>
            </a:r>
            <a:r>
              <a:rPr lang="en" sz="2200" b="1">
                <a:solidFill>
                  <a:srgbClr val="000000"/>
                </a:solidFill>
              </a:rPr>
              <a:t>pH</a:t>
            </a:r>
            <a:r>
              <a:rPr lang="en" sz="2200">
                <a:solidFill>
                  <a:srgbClr val="000000"/>
                </a:solidFill>
              </a:rPr>
              <a:t>.</a:t>
            </a:r>
            <a:endParaRPr sz="2200">
              <a:solidFill>
                <a:srgbClr val="000000"/>
              </a:solidFill>
            </a:endParaRPr>
          </a:p>
          <a:p>
            <a:pPr marL="457200" lvl="0" indent="-347345" algn="l" rtl="0">
              <a:spcBef>
                <a:spcPts val="1000"/>
              </a:spcBef>
              <a:spcAft>
                <a:spcPts val="0"/>
              </a:spcAft>
              <a:buClr>
                <a:srgbClr val="000000"/>
              </a:buClr>
              <a:buSzPct val="100000"/>
              <a:buFont typeface="Gill Sans"/>
              <a:buChar char="●"/>
            </a:pPr>
            <a:r>
              <a:rPr lang="en" sz="2200">
                <a:solidFill>
                  <a:srgbClr val="000000"/>
                </a:solidFill>
              </a:rPr>
              <a:t>pH is measured on a logarithmic scale from 1 (very acidic) to 7 (neutral) to 14 (very basic or alkaline)</a:t>
            </a:r>
            <a:endParaRPr sz="2200">
              <a:solidFill>
                <a:srgbClr val="000000"/>
              </a:solidFill>
            </a:endParaRPr>
          </a:p>
          <a:p>
            <a:pPr marL="457200" lvl="0" indent="-347345" algn="l" rtl="0">
              <a:spcBef>
                <a:spcPts val="1000"/>
              </a:spcBef>
              <a:spcAft>
                <a:spcPts val="0"/>
              </a:spcAft>
              <a:buClr>
                <a:srgbClr val="000000"/>
              </a:buClr>
              <a:buSzPct val="100000"/>
              <a:buFont typeface="Gill Sans"/>
              <a:buChar char="●"/>
            </a:pPr>
            <a:r>
              <a:rPr lang="en" sz="2200">
                <a:solidFill>
                  <a:srgbClr val="000000"/>
                </a:solidFill>
              </a:rPr>
              <a:t>Acid mine drainage from abandoned hard rock mines often negatively affects trout populations as the water becomes too acidic (below 5.5).</a:t>
            </a:r>
            <a:endParaRPr sz="2200">
              <a:solidFill>
                <a:srgbClr val="000000"/>
              </a:solidFill>
            </a:endParaRPr>
          </a:p>
          <a:p>
            <a:pPr marL="457200" lvl="0" indent="-347345" algn="l" rtl="0">
              <a:spcBef>
                <a:spcPts val="1000"/>
              </a:spcBef>
              <a:spcAft>
                <a:spcPts val="0"/>
              </a:spcAft>
              <a:buClr>
                <a:srgbClr val="000000"/>
              </a:buClr>
              <a:buSzPct val="100000"/>
              <a:buFont typeface="Gill Sans"/>
              <a:buChar char="●"/>
            </a:pPr>
            <a:r>
              <a:rPr lang="en" sz="2200">
                <a:solidFill>
                  <a:srgbClr val="000000"/>
                </a:solidFill>
              </a:rPr>
              <a:t> Some trout streams, called limestone or chalk streams, flow through limestone bedrock which increases the pH of the water to as high as 8.0 as calcium and carbonate ions dissolve in the water.  </a:t>
            </a:r>
            <a:endParaRPr sz="2200">
              <a:solidFill>
                <a:srgbClr val="000000"/>
              </a:solidFill>
            </a:endParaRPr>
          </a:p>
          <a:p>
            <a:pPr marL="457200" lvl="0" indent="-347345" algn="l" rtl="0">
              <a:spcBef>
                <a:spcPts val="1000"/>
              </a:spcBef>
              <a:spcAft>
                <a:spcPts val="1000"/>
              </a:spcAft>
              <a:buClr>
                <a:srgbClr val="000000"/>
              </a:buClr>
              <a:buSzPct val="100000"/>
              <a:buFont typeface="Gill Sans"/>
              <a:buChar char="●"/>
            </a:pPr>
            <a:r>
              <a:rPr lang="en" sz="2200">
                <a:solidFill>
                  <a:srgbClr val="000000"/>
                </a:solidFill>
              </a:rPr>
              <a:t>This alkaline water contributes to robust plant and macroinvertebrate growth leading to healthy trout populations.</a:t>
            </a:r>
            <a:endParaRPr sz="2200">
              <a:solidFill>
                <a:srgbClr val="000000"/>
              </a:solidFill>
            </a:endParaRPr>
          </a:p>
        </p:txBody>
      </p:sp>
      <p:sp>
        <p:nvSpPr>
          <p:cNvPr id="397" name="Google Shape;397;p45"/>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398" name="Google Shape;398;p45"/>
          <p:cNvSpPr txBox="1"/>
          <p:nvPr/>
        </p:nvSpPr>
        <p:spPr>
          <a:xfrm>
            <a:off x="6676450" y="4600400"/>
            <a:ext cx="2027700" cy="3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Gill Sans"/>
                <a:ea typeface="Gill Sans"/>
                <a:cs typeface="Gill Sans"/>
                <a:sym typeface="Gill Sans"/>
              </a:rPr>
              <a:t>© 2015 Josh Duplechian, Trout Unlimited</a:t>
            </a:r>
            <a:endParaRPr sz="800">
              <a:latin typeface="Gill Sans"/>
              <a:ea typeface="Gill Sans"/>
              <a:cs typeface="Gill Sans"/>
              <a:sym typeface="Gill Sans"/>
            </a:endParaRPr>
          </a:p>
        </p:txBody>
      </p:sp>
      <p:pic>
        <p:nvPicPr>
          <p:cNvPr id="399" name="Google Shape;399;p45"/>
          <p:cNvPicPr preferRelativeResize="0"/>
          <p:nvPr/>
        </p:nvPicPr>
        <p:blipFill>
          <a:blip r:embed="rId3">
            <a:alphaModFix/>
          </a:blip>
          <a:stretch>
            <a:fillRect/>
          </a:stretch>
        </p:blipFill>
        <p:spPr>
          <a:xfrm>
            <a:off x="6432425" y="907400"/>
            <a:ext cx="2381355" cy="3705051"/>
          </a:xfrm>
          <a:prstGeom prst="rect">
            <a:avLst/>
          </a:prstGeom>
          <a:noFill/>
          <a:ln>
            <a:noFill/>
          </a:ln>
        </p:spPr>
      </p:pic>
      <p:sp>
        <p:nvSpPr>
          <p:cNvPr id="2" name="Google Shape;396;p45">
            <a:extLst>
              <a:ext uri="{FF2B5EF4-FFF2-40B4-BE49-F238E27FC236}">
                <a16:creationId xmlns:a16="http://schemas.microsoft.com/office/drawing/2014/main" id="{90B7282E-4331-4401-C643-CD475ABE858F}"/>
              </a:ext>
            </a:extLst>
          </p:cNvPr>
          <p:cNvSpPr txBox="1">
            <a:spLocks noGrp="1"/>
          </p:cNvSpPr>
          <p:nvPr>
            <p:ph type="ftr" idx="11"/>
          </p:nvPr>
        </p:nvSpPr>
        <p:spPr>
          <a:xfrm>
            <a:off x="457199" y="4876950"/>
            <a:ext cx="2120995" cy="25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u="sng" dirty="0">
                <a:solidFill>
                  <a:schemeClr val="bg1"/>
                </a:solidFill>
                <a:highlight>
                  <a:schemeClr val="dk2"/>
                </a:highlight>
                <a:hlinkClick r:id="rId4">
                  <a:extLst>
                    <a:ext uri="{A12FA001-AC4F-418D-AE19-62706E023703}">
                      <ahyp:hlinkClr xmlns:ahyp="http://schemas.microsoft.com/office/drawing/2018/hyperlinkcolor" val="tx"/>
                    </a:ext>
                  </a:extLst>
                </a:hlinkClick>
              </a:rPr>
              <a:t>www.tu.org/headwaters</a:t>
            </a:r>
            <a:endParaRPr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6"/>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Gill Sans"/>
              <a:buNone/>
            </a:pPr>
            <a:r>
              <a:rPr lang="en"/>
              <a:t>Dissolved oxygen (DO)</a:t>
            </a:r>
            <a:endParaRPr/>
          </a:p>
        </p:txBody>
      </p:sp>
      <p:sp>
        <p:nvSpPr>
          <p:cNvPr id="405" name="Google Shape;405;p46"/>
          <p:cNvSpPr txBox="1">
            <a:spLocks noGrp="1"/>
          </p:cNvSpPr>
          <p:nvPr>
            <p:ph type="body" idx="1"/>
          </p:nvPr>
        </p:nvSpPr>
        <p:spPr>
          <a:xfrm>
            <a:off x="272775" y="1047750"/>
            <a:ext cx="6666000" cy="3682800"/>
          </a:xfrm>
          <a:prstGeom prst="rect">
            <a:avLst/>
          </a:prstGeom>
          <a:noFill/>
          <a:ln>
            <a:noFill/>
          </a:ln>
        </p:spPr>
        <p:txBody>
          <a:bodyPr spcFirstLastPara="1" wrap="square" lIns="91425" tIns="45700" rIns="91425" bIns="45700" anchor="t" anchorCtr="0">
            <a:normAutofit fontScale="92500" lnSpcReduction="20000"/>
          </a:bodyPr>
          <a:lstStyle/>
          <a:p>
            <a:pPr marL="457200" lvl="0" indent="-357822" algn="l" rtl="0">
              <a:spcBef>
                <a:spcPts val="0"/>
              </a:spcBef>
              <a:spcAft>
                <a:spcPts val="0"/>
              </a:spcAft>
              <a:buClr>
                <a:srgbClr val="000000"/>
              </a:buClr>
              <a:buSzPct val="100000"/>
              <a:buFont typeface="Calibri"/>
              <a:buChar char="●"/>
            </a:pPr>
            <a:r>
              <a:rPr lang="en" sz="2200">
                <a:solidFill>
                  <a:srgbClr val="000000"/>
                </a:solidFill>
              </a:rPr>
              <a:t>Another abiotic factor important to trout is </a:t>
            </a:r>
            <a:r>
              <a:rPr lang="en" sz="2200" b="1">
                <a:solidFill>
                  <a:srgbClr val="000000"/>
                </a:solidFill>
              </a:rPr>
              <a:t>dissolved oxygen</a:t>
            </a:r>
            <a:r>
              <a:rPr lang="en" sz="2200">
                <a:solidFill>
                  <a:srgbClr val="000000"/>
                </a:solidFill>
              </a:rPr>
              <a:t> (DO) which trout use their gills to oxygenate their blood.  </a:t>
            </a:r>
            <a:endParaRPr sz="2200">
              <a:solidFill>
                <a:srgbClr val="000000"/>
              </a:solidFill>
            </a:endParaRPr>
          </a:p>
          <a:p>
            <a:pPr marL="457200" lvl="0" indent="-357822" algn="l" rtl="0">
              <a:spcBef>
                <a:spcPts val="1000"/>
              </a:spcBef>
              <a:spcAft>
                <a:spcPts val="0"/>
              </a:spcAft>
              <a:buClr>
                <a:srgbClr val="000000"/>
              </a:buClr>
              <a:buSzPct val="100000"/>
              <a:buFont typeface="Gill Sans"/>
              <a:buChar char="●"/>
            </a:pPr>
            <a:r>
              <a:rPr lang="en" sz="2200">
                <a:solidFill>
                  <a:srgbClr val="000000"/>
                </a:solidFill>
              </a:rPr>
              <a:t>DO enters the water from atmospheric oxygen which has a relatively higher proportion of oxygen.  </a:t>
            </a:r>
            <a:endParaRPr sz="2200">
              <a:solidFill>
                <a:srgbClr val="000000"/>
              </a:solidFill>
            </a:endParaRPr>
          </a:p>
          <a:p>
            <a:pPr marL="457200" lvl="0" indent="-357822" algn="l" rtl="0">
              <a:spcBef>
                <a:spcPts val="1000"/>
              </a:spcBef>
              <a:spcAft>
                <a:spcPts val="0"/>
              </a:spcAft>
              <a:buClr>
                <a:srgbClr val="000000"/>
              </a:buClr>
              <a:buSzPct val="100000"/>
              <a:buFont typeface="Gill Sans"/>
              <a:buChar char="●"/>
            </a:pPr>
            <a:r>
              <a:rPr lang="en" sz="2200">
                <a:solidFill>
                  <a:srgbClr val="000000"/>
                </a:solidFill>
              </a:rPr>
              <a:t>DO absorption rates are increased when turbulence introduces air bubbles into the water, like at a waterfall.</a:t>
            </a:r>
            <a:endParaRPr sz="2200">
              <a:solidFill>
                <a:srgbClr val="000000"/>
              </a:solidFill>
            </a:endParaRPr>
          </a:p>
          <a:p>
            <a:pPr marL="457200" lvl="0" indent="-357822" algn="l" rtl="0">
              <a:spcBef>
                <a:spcPts val="1000"/>
              </a:spcBef>
              <a:spcAft>
                <a:spcPts val="0"/>
              </a:spcAft>
              <a:buClr>
                <a:srgbClr val="000000"/>
              </a:buClr>
              <a:buSzPct val="100000"/>
              <a:buFont typeface="Gill Sans"/>
              <a:buChar char="●"/>
            </a:pPr>
            <a:r>
              <a:rPr lang="en" sz="2200">
                <a:solidFill>
                  <a:srgbClr val="000000"/>
                </a:solidFill>
              </a:rPr>
              <a:t>DO also enters the water as a product of photosynthesis by aquatic plants.  </a:t>
            </a:r>
            <a:endParaRPr sz="2200">
              <a:solidFill>
                <a:srgbClr val="000000"/>
              </a:solidFill>
            </a:endParaRPr>
          </a:p>
          <a:p>
            <a:pPr marL="457200" lvl="0" indent="-357822" algn="l" rtl="0">
              <a:spcBef>
                <a:spcPts val="0"/>
              </a:spcBef>
              <a:spcAft>
                <a:spcPts val="0"/>
              </a:spcAft>
              <a:buClr>
                <a:srgbClr val="000000"/>
              </a:buClr>
              <a:buSzPct val="100000"/>
              <a:buFont typeface="Gill Sans"/>
              <a:buChar char="●"/>
            </a:pPr>
            <a:r>
              <a:rPr lang="en" sz="2200">
                <a:solidFill>
                  <a:srgbClr val="000000"/>
                </a:solidFill>
              </a:rPr>
              <a:t>Cold water can hold more DO than warm water.</a:t>
            </a:r>
            <a:endParaRPr sz="2200">
              <a:solidFill>
                <a:srgbClr val="000000"/>
              </a:solidFill>
            </a:endParaRPr>
          </a:p>
          <a:p>
            <a:pPr marL="457200" lvl="0" indent="-357822" algn="l" rtl="0">
              <a:spcBef>
                <a:spcPts val="1000"/>
              </a:spcBef>
              <a:spcAft>
                <a:spcPts val="1000"/>
              </a:spcAft>
              <a:buClr>
                <a:srgbClr val="000000"/>
              </a:buClr>
              <a:buSzPct val="100000"/>
              <a:buFont typeface="Gill Sans"/>
              <a:buChar char="●"/>
            </a:pPr>
            <a:r>
              <a:rPr lang="en" sz="2200">
                <a:solidFill>
                  <a:srgbClr val="000000"/>
                </a:solidFill>
              </a:rPr>
              <a:t>Trout generally need DO levels of at least 5 mg/L to survive.</a:t>
            </a:r>
            <a:endParaRPr sz="2200">
              <a:solidFill>
                <a:srgbClr val="000000"/>
              </a:solidFill>
            </a:endParaRPr>
          </a:p>
        </p:txBody>
      </p:sp>
      <p:sp>
        <p:nvSpPr>
          <p:cNvPr id="407" name="Google Shape;407;p46"/>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408" name="Google Shape;408;p46"/>
          <p:cNvSpPr txBox="1"/>
          <p:nvPr/>
        </p:nvSpPr>
        <p:spPr>
          <a:xfrm>
            <a:off x="7057450" y="4600400"/>
            <a:ext cx="2027700" cy="3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Gill Sans"/>
                <a:ea typeface="Gill Sans"/>
                <a:cs typeface="Gill Sans"/>
                <a:sym typeface="Gill Sans"/>
              </a:rPr>
              <a:t>© 2023 Josh Duplechian, Trout Unlimited</a:t>
            </a:r>
            <a:endParaRPr sz="800">
              <a:latin typeface="Gill Sans"/>
              <a:ea typeface="Gill Sans"/>
              <a:cs typeface="Gill Sans"/>
              <a:sym typeface="Gill Sans"/>
            </a:endParaRPr>
          </a:p>
        </p:txBody>
      </p:sp>
      <p:pic>
        <p:nvPicPr>
          <p:cNvPr id="409" name="Google Shape;409;p46"/>
          <p:cNvPicPr preferRelativeResize="0"/>
          <p:nvPr/>
        </p:nvPicPr>
        <p:blipFill>
          <a:blip r:embed="rId3">
            <a:alphaModFix/>
          </a:blip>
          <a:stretch>
            <a:fillRect/>
          </a:stretch>
        </p:blipFill>
        <p:spPr>
          <a:xfrm>
            <a:off x="6999675" y="1047750"/>
            <a:ext cx="1907208" cy="3552650"/>
          </a:xfrm>
          <a:prstGeom prst="rect">
            <a:avLst/>
          </a:prstGeom>
          <a:noFill/>
          <a:ln>
            <a:noFill/>
          </a:ln>
        </p:spPr>
      </p:pic>
      <p:sp>
        <p:nvSpPr>
          <p:cNvPr id="2" name="Google Shape;396;p45">
            <a:extLst>
              <a:ext uri="{FF2B5EF4-FFF2-40B4-BE49-F238E27FC236}">
                <a16:creationId xmlns:a16="http://schemas.microsoft.com/office/drawing/2014/main" id="{1DD89594-B667-8ACB-ECDA-E78D8F11AFB7}"/>
              </a:ext>
            </a:extLst>
          </p:cNvPr>
          <p:cNvSpPr txBox="1">
            <a:spLocks noGrp="1"/>
          </p:cNvSpPr>
          <p:nvPr>
            <p:ph type="ftr" idx="11"/>
          </p:nvPr>
        </p:nvSpPr>
        <p:spPr>
          <a:xfrm>
            <a:off x="457199" y="4876950"/>
            <a:ext cx="2120995" cy="25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u="sng" dirty="0">
                <a:solidFill>
                  <a:schemeClr val="bg1"/>
                </a:solidFill>
                <a:highlight>
                  <a:schemeClr val="dk2"/>
                </a:highlight>
                <a:hlinkClick r:id="rId4">
                  <a:extLst>
                    <a:ext uri="{A12FA001-AC4F-418D-AE19-62706E023703}">
                      <ahyp:hlinkClr xmlns:ahyp="http://schemas.microsoft.com/office/drawing/2018/hyperlinkcolor" val="tx"/>
                    </a:ext>
                  </a:extLst>
                </a:hlinkClick>
              </a:rPr>
              <a:t>www.tu.org/headwaters</a:t>
            </a:r>
            <a:endParaRPr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7"/>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Gill Sans"/>
              <a:buNone/>
            </a:pPr>
            <a:r>
              <a:rPr lang="en"/>
              <a:t>Biological oxygen demand (BOD)</a:t>
            </a:r>
            <a:endParaRPr/>
          </a:p>
        </p:txBody>
      </p:sp>
      <p:sp>
        <p:nvSpPr>
          <p:cNvPr id="415" name="Google Shape;415;p47"/>
          <p:cNvSpPr txBox="1">
            <a:spLocks noGrp="1"/>
          </p:cNvSpPr>
          <p:nvPr>
            <p:ph type="body" idx="1"/>
          </p:nvPr>
        </p:nvSpPr>
        <p:spPr>
          <a:xfrm>
            <a:off x="272775" y="1047750"/>
            <a:ext cx="6666000" cy="3682800"/>
          </a:xfrm>
          <a:prstGeom prst="rect">
            <a:avLst/>
          </a:prstGeom>
          <a:noFill/>
          <a:ln>
            <a:noFill/>
          </a:ln>
        </p:spPr>
        <p:txBody>
          <a:bodyPr spcFirstLastPara="1" wrap="square" lIns="91425" tIns="45700" rIns="91425" bIns="45700" anchor="t" anchorCtr="0">
            <a:normAutofit/>
          </a:bodyPr>
          <a:lstStyle/>
          <a:p>
            <a:pPr marL="457200" lvl="0" indent="-368300" algn="l" rtl="0">
              <a:spcBef>
                <a:spcPts val="0"/>
              </a:spcBef>
              <a:spcAft>
                <a:spcPts val="0"/>
              </a:spcAft>
              <a:buClr>
                <a:srgbClr val="000000"/>
              </a:buClr>
              <a:buSzPts val="2200"/>
              <a:buFont typeface="Gill Sans"/>
              <a:buChar char="●"/>
            </a:pPr>
            <a:r>
              <a:rPr lang="en" sz="2200" b="1">
                <a:solidFill>
                  <a:srgbClr val="000000"/>
                </a:solidFill>
              </a:rPr>
              <a:t>Eutrophication</a:t>
            </a:r>
            <a:r>
              <a:rPr lang="en" sz="2200">
                <a:solidFill>
                  <a:srgbClr val="000000"/>
                </a:solidFill>
              </a:rPr>
              <a:t> is a type of pollution where excess nutrients cause an algal bloom which decomposes and uses up all the DO in a waterway, causing anoxic (low DO) conditions.  </a:t>
            </a:r>
            <a:endParaRPr sz="2200">
              <a:solidFill>
                <a:srgbClr val="000000"/>
              </a:solidFill>
            </a:endParaRPr>
          </a:p>
          <a:p>
            <a:pPr marL="457200" lvl="0" indent="-368300" algn="l" rtl="0">
              <a:spcBef>
                <a:spcPts val="0"/>
              </a:spcBef>
              <a:spcAft>
                <a:spcPts val="0"/>
              </a:spcAft>
              <a:buClr>
                <a:srgbClr val="000000"/>
              </a:buClr>
              <a:buSzPts val="2200"/>
              <a:buFont typeface="Calibri"/>
              <a:buChar char="●"/>
            </a:pPr>
            <a:r>
              <a:rPr lang="en" sz="2200">
                <a:solidFill>
                  <a:srgbClr val="000000"/>
                </a:solidFill>
              </a:rPr>
              <a:t>A measure of how much DO would be required to decompose the organic matter in a sample of water is called </a:t>
            </a:r>
            <a:r>
              <a:rPr lang="en" sz="2200" b="1">
                <a:solidFill>
                  <a:srgbClr val="000000"/>
                </a:solidFill>
              </a:rPr>
              <a:t>biological oxygen demand</a:t>
            </a:r>
            <a:r>
              <a:rPr lang="en" sz="2200">
                <a:solidFill>
                  <a:srgbClr val="000000"/>
                </a:solidFill>
              </a:rPr>
              <a:t> (BOD).  </a:t>
            </a:r>
            <a:endParaRPr sz="2200">
              <a:solidFill>
                <a:srgbClr val="000000"/>
              </a:solidFill>
            </a:endParaRPr>
          </a:p>
          <a:p>
            <a:pPr marL="457200" lvl="0" indent="-368300" algn="l" rtl="0">
              <a:spcBef>
                <a:spcPts val="0"/>
              </a:spcBef>
              <a:spcAft>
                <a:spcPts val="0"/>
              </a:spcAft>
              <a:buClr>
                <a:srgbClr val="000000"/>
              </a:buClr>
              <a:buSzPts val="2200"/>
              <a:buFont typeface="Gill Sans"/>
              <a:buChar char="●"/>
            </a:pPr>
            <a:r>
              <a:rPr lang="en" sz="2200">
                <a:solidFill>
                  <a:srgbClr val="000000"/>
                </a:solidFill>
              </a:rPr>
              <a:t>Water with high amounts of organic matter will have a high BOD which potentially could lead to low DO levels and stress on fish and other aquatic animals.</a:t>
            </a:r>
            <a:endParaRPr sz="2200">
              <a:solidFill>
                <a:srgbClr val="000000"/>
              </a:solidFill>
            </a:endParaRPr>
          </a:p>
        </p:txBody>
      </p:sp>
      <p:sp>
        <p:nvSpPr>
          <p:cNvPr id="417" name="Google Shape;417;p47"/>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418" name="Google Shape;418;p47"/>
          <p:cNvSpPr txBox="1"/>
          <p:nvPr/>
        </p:nvSpPr>
        <p:spPr>
          <a:xfrm>
            <a:off x="6981250" y="4143200"/>
            <a:ext cx="2027700" cy="3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Gill Sans"/>
                <a:ea typeface="Gill Sans"/>
                <a:cs typeface="Gill Sans"/>
                <a:sym typeface="Gill Sans"/>
              </a:rPr>
              <a:t>© 2024 Justin Carfagnini, Trout Unlimited</a:t>
            </a:r>
            <a:endParaRPr sz="800">
              <a:latin typeface="Gill Sans"/>
              <a:ea typeface="Gill Sans"/>
              <a:cs typeface="Gill Sans"/>
              <a:sym typeface="Gill Sans"/>
            </a:endParaRPr>
          </a:p>
        </p:txBody>
      </p:sp>
      <p:pic>
        <p:nvPicPr>
          <p:cNvPr id="419" name="Google Shape;419;p47"/>
          <p:cNvPicPr preferRelativeResize="0"/>
          <p:nvPr/>
        </p:nvPicPr>
        <p:blipFill>
          <a:blip r:embed="rId3">
            <a:alphaModFix/>
          </a:blip>
          <a:stretch>
            <a:fillRect/>
          </a:stretch>
        </p:blipFill>
        <p:spPr>
          <a:xfrm>
            <a:off x="6938775" y="1276350"/>
            <a:ext cx="2027700" cy="2908458"/>
          </a:xfrm>
          <a:prstGeom prst="rect">
            <a:avLst/>
          </a:prstGeom>
          <a:noFill/>
          <a:ln>
            <a:noFill/>
          </a:ln>
        </p:spPr>
      </p:pic>
      <p:sp>
        <p:nvSpPr>
          <p:cNvPr id="2" name="Google Shape;396;p45">
            <a:extLst>
              <a:ext uri="{FF2B5EF4-FFF2-40B4-BE49-F238E27FC236}">
                <a16:creationId xmlns:a16="http://schemas.microsoft.com/office/drawing/2014/main" id="{1C125695-0E49-AB9D-4542-430E5C53B130}"/>
              </a:ext>
            </a:extLst>
          </p:cNvPr>
          <p:cNvSpPr txBox="1">
            <a:spLocks noGrp="1"/>
          </p:cNvSpPr>
          <p:nvPr>
            <p:ph type="ftr" idx="11"/>
          </p:nvPr>
        </p:nvSpPr>
        <p:spPr>
          <a:xfrm>
            <a:off x="457199" y="4876950"/>
            <a:ext cx="2120995" cy="25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u="sng" dirty="0">
                <a:solidFill>
                  <a:schemeClr val="bg1"/>
                </a:solidFill>
                <a:highlight>
                  <a:schemeClr val="dk2"/>
                </a:highlight>
                <a:hlinkClick r:id="rId4">
                  <a:extLst>
                    <a:ext uri="{A12FA001-AC4F-418D-AE19-62706E023703}">
                      <ahyp:hlinkClr xmlns:ahyp="http://schemas.microsoft.com/office/drawing/2018/hyperlinkcolor" val="tx"/>
                    </a:ext>
                  </a:extLst>
                </a:hlinkClick>
              </a:rPr>
              <a:t>www.tu.org/headwaters</a:t>
            </a:r>
            <a:endParaRPr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p48"/>
          <p:cNvPicPr preferRelativeResize="0"/>
          <p:nvPr/>
        </p:nvPicPr>
        <p:blipFill>
          <a:blip r:embed="rId3">
            <a:alphaModFix/>
          </a:blip>
          <a:stretch>
            <a:fillRect/>
          </a:stretch>
        </p:blipFill>
        <p:spPr>
          <a:xfrm>
            <a:off x="4779275" y="2290525"/>
            <a:ext cx="4288526" cy="1743350"/>
          </a:xfrm>
          <a:prstGeom prst="rect">
            <a:avLst/>
          </a:prstGeom>
          <a:noFill/>
          <a:ln>
            <a:noFill/>
          </a:ln>
        </p:spPr>
      </p:pic>
      <p:sp>
        <p:nvSpPr>
          <p:cNvPr id="425" name="Google Shape;425;p48"/>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Gill Sans"/>
              <a:buNone/>
            </a:pPr>
            <a:r>
              <a:rPr lang="en"/>
              <a:t>Oxygen sag curve</a:t>
            </a:r>
            <a:endParaRPr/>
          </a:p>
        </p:txBody>
      </p:sp>
      <p:sp>
        <p:nvSpPr>
          <p:cNvPr id="426" name="Google Shape;426;p48"/>
          <p:cNvSpPr txBox="1">
            <a:spLocks noGrp="1"/>
          </p:cNvSpPr>
          <p:nvPr>
            <p:ph type="body" idx="1"/>
          </p:nvPr>
        </p:nvSpPr>
        <p:spPr>
          <a:xfrm>
            <a:off x="272775" y="1047750"/>
            <a:ext cx="8605200" cy="919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1000"/>
              </a:spcAft>
              <a:buNone/>
            </a:pPr>
            <a:r>
              <a:rPr lang="en" sz="2200">
                <a:solidFill>
                  <a:srgbClr val="000000"/>
                </a:solidFill>
              </a:rPr>
              <a:t>An </a:t>
            </a:r>
            <a:r>
              <a:rPr lang="en" sz="2200" b="1">
                <a:solidFill>
                  <a:srgbClr val="000000"/>
                </a:solidFill>
              </a:rPr>
              <a:t>oxygen sag curve</a:t>
            </a:r>
            <a:r>
              <a:rPr lang="en" sz="2200">
                <a:solidFill>
                  <a:srgbClr val="000000"/>
                </a:solidFill>
              </a:rPr>
              <a:t> is a graph showing the DO readings in a stream below a source of organic pollution.</a:t>
            </a:r>
            <a:r>
              <a:rPr lang="en" sz="2200">
                <a:solidFill>
                  <a:srgbClr val="000000"/>
                </a:solidFill>
                <a:latin typeface="Calibri"/>
                <a:ea typeface="Calibri"/>
                <a:cs typeface="Calibri"/>
                <a:sym typeface="Calibri"/>
              </a:rPr>
              <a:t> </a:t>
            </a:r>
            <a:endParaRPr sz="2200">
              <a:solidFill>
                <a:srgbClr val="000000"/>
              </a:solidFill>
            </a:endParaRPr>
          </a:p>
        </p:txBody>
      </p:sp>
      <p:sp>
        <p:nvSpPr>
          <p:cNvPr id="428" name="Google Shape;428;p48"/>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429" name="Google Shape;429;p48"/>
          <p:cNvSpPr txBox="1"/>
          <p:nvPr/>
        </p:nvSpPr>
        <p:spPr>
          <a:xfrm>
            <a:off x="180600" y="1883000"/>
            <a:ext cx="4847700" cy="28065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000000"/>
              </a:buClr>
              <a:buSzPts val="1800"/>
              <a:buFont typeface="Gill Sans"/>
              <a:buChar char="●"/>
            </a:pPr>
            <a:r>
              <a:rPr lang="en" sz="1800">
                <a:latin typeface="Gill Sans"/>
                <a:ea typeface="Gill Sans"/>
                <a:cs typeface="Gill Sans"/>
                <a:sym typeface="Gill Sans"/>
              </a:rPr>
              <a:t>The DO is lowest directly below the source where the BOD is highest.  DO increases downstream as BOD decreases due to dilution and decomposition of the organic pollution.</a:t>
            </a:r>
            <a:endParaRPr sz="1800">
              <a:latin typeface="Gill Sans"/>
              <a:ea typeface="Gill Sans"/>
              <a:cs typeface="Gill Sans"/>
              <a:sym typeface="Gill Sans"/>
            </a:endParaRPr>
          </a:p>
          <a:p>
            <a:pPr marL="457200" lvl="0" indent="-342900" algn="l" rtl="0">
              <a:spcBef>
                <a:spcPts val="1000"/>
              </a:spcBef>
              <a:spcAft>
                <a:spcPts val="1000"/>
              </a:spcAft>
              <a:buClr>
                <a:srgbClr val="000000"/>
              </a:buClr>
              <a:buSzPts val="1800"/>
              <a:buFont typeface="Gill Sans"/>
              <a:buChar char="●"/>
            </a:pPr>
            <a:r>
              <a:rPr lang="en" sz="1800">
                <a:latin typeface="Gill Sans"/>
                <a:ea typeface="Gill Sans"/>
                <a:cs typeface="Gill Sans"/>
                <a:sym typeface="Gill Sans"/>
              </a:rPr>
              <a:t>Fish and macroinvertebrate sampling can show lower populations where BOD is high   and DO is low, with populations rebounding downstream.</a:t>
            </a:r>
            <a:endParaRPr>
              <a:latin typeface="Gill Sans"/>
              <a:ea typeface="Gill Sans"/>
              <a:cs typeface="Gill Sans"/>
              <a:sym typeface="Gill Sans"/>
            </a:endParaRPr>
          </a:p>
        </p:txBody>
      </p:sp>
      <p:sp>
        <p:nvSpPr>
          <p:cNvPr id="430" name="Google Shape;430;p48"/>
          <p:cNvSpPr txBox="1"/>
          <p:nvPr/>
        </p:nvSpPr>
        <p:spPr>
          <a:xfrm>
            <a:off x="6447850" y="4067000"/>
            <a:ext cx="2027700" cy="3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Gill Sans"/>
                <a:ea typeface="Gill Sans"/>
                <a:cs typeface="Gill Sans"/>
                <a:sym typeface="Gill Sans"/>
              </a:rPr>
              <a:t>© 2025 Trout Unlimited</a:t>
            </a:r>
            <a:endParaRPr sz="800">
              <a:latin typeface="Gill Sans"/>
              <a:ea typeface="Gill Sans"/>
              <a:cs typeface="Gill Sans"/>
              <a:sym typeface="Gill Sans"/>
            </a:endParaRPr>
          </a:p>
        </p:txBody>
      </p:sp>
      <p:sp>
        <p:nvSpPr>
          <p:cNvPr id="2" name="Google Shape;396;p45">
            <a:extLst>
              <a:ext uri="{FF2B5EF4-FFF2-40B4-BE49-F238E27FC236}">
                <a16:creationId xmlns:a16="http://schemas.microsoft.com/office/drawing/2014/main" id="{000F62FE-A311-D70C-7E0A-E1790D3A313A}"/>
              </a:ext>
            </a:extLst>
          </p:cNvPr>
          <p:cNvSpPr txBox="1">
            <a:spLocks noGrp="1"/>
          </p:cNvSpPr>
          <p:nvPr>
            <p:ph type="ftr" idx="11"/>
          </p:nvPr>
        </p:nvSpPr>
        <p:spPr>
          <a:xfrm>
            <a:off x="457199" y="4876950"/>
            <a:ext cx="2120995" cy="25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u="sng" dirty="0">
                <a:solidFill>
                  <a:schemeClr val="bg1"/>
                </a:solidFill>
                <a:highlight>
                  <a:schemeClr val="dk2"/>
                </a:highlight>
                <a:hlinkClick r:id="rId4">
                  <a:extLst>
                    <a:ext uri="{A12FA001-AC4F-418D-AE19-62706E023703}">
                      <ahyp:hlinkClr xmlns:ahyp="http://schemas.microsoft.com/office/drawing/2018/hyperlinkcolor" val="tx"/>
                    </a:ext>
                  </a:extLst>
                </a:hlinkClick>
              </a:rPr>
              <a:t>www.tu.org/headwaters</a:t>
            </a:r>
            <a:endParaRPr dirty="0">
              <a:solidFill>
                <a:schemeClr val="bg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2_TU">
  <a:themeElements>
    <a:clrScheme name="TROUT unlimited">
      <a:dk1>
        <a:srgbClr val="3FAF49"/>
      </a:dk1>
      <a:lt1>
        <a:srgbClr val="FFFFFF"/>
      </a:lt1>
      <a:dk2>
        <a:srgbClr val="003D78"/>
      </a:dk2>
      <a:lt2>
        <a:srgbClr val="FFFFFF"/>
      </a:lt2>
      <a:accent1>
        <a:srgbClr val="3FAF49"/>
      </a:accent1>
      <a:accent2>
        <a:srgbClr val="003D78"/>
      </a:accent2>
      <a:accent3>
        <a:srgbClr val="A6A6A6"/>
      </a:accent3>
      <a:accent4>
        <a:srgbClr val="D8D8D8"/>
      </a:accent4>
      <a:accent5>
        <a:srgbClr val="A2DB6C"/>
      </a:accent5>
      <a:accent6>
        <a:srgbClr val="5DBAFF"/>
      </a:accent6>
      <a:hlink>
        <a:srgbClr val="003D78"/>
      </a:hlink>
      <a:folHlink>
        <a:srgbClr val="A6A6A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650</Words>
  <Application>Microsoft Office PowerPoint</Application>
  <PresentationFormat>On-screen Show (16:9)</PresentationFormat>
  <Paragraphs>52</Paragraphs>
  <Slides>7</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Gill Sans</vt:lpstr>
      <vt:lpstr>Calibri</vt:lpstr>
      <vt:lpstr>Simple Light</vt:lpstr>
      <vt:lpstr>Theme2_TU</vt:lpstr>
      <vt:lpstr>PowerPoint Presentation</vt:lpstr>
      <vt:lpstr>Zone of tolerance</vt:lpstr>
      <vt:lpstr>Zone of tolerance</vt:lpstr>
      <vt:lpstr>pH</vt:lpstr>
      <vt:lpstr>Dissolved oxygen (DO)</vt:lpstr>
      <vt:lpstr>Biological oxygen demand (BOD)</vt:lpstr>
      <vt:lpstr>Oxygen sag curve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Cecily Nordstrom</cp:lastModifiedBy>
  <cp:revision>1</cp:revision>
  <dcterms:modified xsi:type="dcterms:W3CDTF">2025-04-04T20:14:03Z</dcterms:modified>
</cp:coreProperties>
</file>