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Gill Sans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18332ee30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18332ee30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18332ee30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18332ee30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5385b9d2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325385b9d2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5385b9d2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325385b9d2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2df7c0013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32df7c0013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2df7c0013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32df7c0013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df7c0013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32df7c0013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spec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species/gila-trout-oncorhynchus-gilae?aggregated_content_type=%5B%22Image%22%5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ldlife.dgf.nm.gov/fishing/native-new-mexico-fish/gila-trout-recovery-angl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species/gila-trout-oncorhynchus-gilae?aggregated_content_type=%5B%22Image%22%5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os.fws.gov/docs/recovery_plan/Revised%20Recovery%20Plan%20for%20the%20Gila%20trout%20(2022)%20Signed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3.2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Trout Species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Student Presentations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Presentation assignment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269800" cy="3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Choose an species (or subspecies) of trout and prepare a three minute/five to eight slide presentation including: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Name (including Latin name)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Brief description of characteristics, habitat and range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Threats and conservation efforts</a:t>
            </a:r>
            <a:endParaRPr sz="24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At least three sources (links only)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Good website for information:  US Fish &amp; Wildlife Service Species </a:t>
            </a:r>
            <a:r>
              <a:rPr lang="en" sz="24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page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398F565B-38B2-9DA9-35A0-1C5766451B5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>
            <a:spLocks noGrp="1"/>
          </p:cNvSpPr>
          <p:nvPr>
            <p:ph type="title"/>
          </p:nvPr>
        </p:nvSpPr>
        <p:spPr>
          <a:xfrm>
            <a:off x="311700" y="105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Model presentation:</a:t>
            </a: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Gila Trout (</a:t>
            </a:r>
            <a:r>
              <a:rPr lang="en" sz="4000" b="1" i="1"/>
              <a:t>Onchorhynchus gilae</a:t>
            </a:r>
            <a:r>
              <a:rPr lang="en" sz="4000" b="1"/>
              <a:t>)</a:t>
            </a:r>
            <a:endParaRPr sz="4000" b="1"/>
          </a:p>
        </p:txBody>
      </p:sp>
      <p:sp>
        <p:nvSpPr>
          <p:cNvPr id="383" name="Google Shape;383;p44"/>
          <p:cNvSpPr txBox="1"/>
          <p:nvPr/>
        </p:nvSpPr>
        <p:spPr>
          <a:xfrm>
            <a:off x="3198275" y="4759500"/>
            <a:ext cx="570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Source:  Gila trout, Craig Springer/USFWS, Public Domain, https://www.fws.gov/media/gila-trout-1</a:t>
            </a:r>
            <a:endParaRPr sz="1000"/>
          </a:p>
        </p:txBody>
      </p:sp>
      <p:pic>
        <p:nvPicPr>
          <p:cNvPr id="384" name="Google Shape;384;p44"/>
          <p:cNvPicPr preferRelativeResize="0"/>
          <p:nvPr/>
        </p:nvPicPr>
        <p:blipFill rotWithShape="1">
          <a:blip r:embed="rId3">
            <a:alphaModFix/>
          </a:blip>
          <a:srcRect r="12087" b="17019"/>
          <a:stretch/>
        </p:blipFill>
        <p:spPr>
          <a:xfrm>
            <a:off x="2455400" y="1779725"/>
            <a:ext cx="4647100" cy="29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Characteristics, habitat and range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5"/>
          <p:cNvSpPr txBox="1">
            <a:spLocks noGrp="1"/>
          </p:cNvSpPr>
          <p:nvPr>
            <p:ph type="body" idx="1"/>
          </p:nvPr>
        </p:nvSpPr>
        <p:spPr>
          <a:xfrm>
            <a:off x="212050" y="971550"/>
            <a:ext cx="8750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Lives in mountains of Nevada and New Mexico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91" name="Google Shape;391;p45"/>
          <p:cNvSpPr txBox="1"/>
          <p:nvPr/>
        </p:nvSpPr>
        <p:spPr>
          <a:xfrm>
            <a:off x="4907725" y="4809250"/>
            <a:ext cx="41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U.S. Fish and Wildlife Service,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Gila Trout page</a:t>
            </a:r>
            <a:endParaRPr/>
          </a:p>
        </p:txBody>
      </p:sp>
      <p:pic>
        <p:nvPicPr>
          <p:cNvPr id="392" name="Google Shape;3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350" y="1603650"/>
            <a:ext cx="5774602" cy="3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Characteristics, habitat and range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6"/>
          <p:cNvSpPr txBox="1">
            <a:spLocks noGrp="1"/>
          </p:cNvSpPr>
          <p:nvPr>
            <p:ph type="body" idx="1"/>
          </p:nvPr>
        </p:nvSpPr>
        <p:spPr>
          <a:xfrm>
            <a:off x="212050" y="971550"/>
            <a:ext cx="8750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Live in small streams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Generally live to 4 to 6 years, reaching a size up to 38 cm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Can hybridize with rainbow trout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99" name="Google Shape;399;p46"/>
          <p:cNvSpPr txBox="1"/>
          <p:nvPr/>
        </p:nvSpPr>
        <p:spPr>
          <a:xfrm>
            <a:off x="4668550" y="4809250"/>
            <a:ext cx="495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New Mexico Dept. of Game &amp; Fish,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Gila Trout 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Threats and conservation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7"/>
          <p:cNvSpPr txBox="1">
            <a:spLocks noGrp="1"/>
          </p:cNvSpPr>
          <p:nvPr>
            <p:ph type="body" idx="1"/>
          </p:nvPr>
        </p:nvSpPr>
        <p:spPr>
          <a:xfrm>
            <a:off x="212050" y="971550"/>
            <a:ext cx="8750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One of the rarest trout in North America.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Listed as endangered on the original ESA of 1973.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Threats include: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habitat loss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warming waters due to climate change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hybridization with non-native rainbow trout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wildfires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06" name="Google Shape;406;p47"/>
          <p:cNvSpPr txBox="1"/>
          <p:nvPr/>
        </p:nvSpPr>
        <p:spPr>
          <a:xfrm>
            <a:off x="4907725" y="4809250"/>
            <a:ext cx="41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U.S. Fish and Wildlife Service,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Gila Trout page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Threats and conservation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8"/>
          <p:cNvSpPr txBox="1">
            <a:spLocks noGrp="1"/>
          </p:cNvSpPr>
          <p:nvPr>
            <p:ph type="body" idx="1"/>
          </p:nvPr>
        </p:nvSpPr>
        <p:spPr>
          <a:xfrm>
            <a:off x="212050" y="971550"/>
            <a:ext cx="8750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Conservation efforts dictated by the USFWS Recovery Plan revised 2022.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Strategies include: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Protect and improve habitat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Remove non-native species (rainbow)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Reintroduce pure Gila trout in as many locations as possible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Monitor populations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13" name="Google Shape;413;p48"/>
          <p:cNvSpPr txBox="1"/>
          <p:nvPr/>
        </p:nvSpPr>
        <p:spPr>
          <a:xfrm>
            <a:off x="4310925" y="4809250"/>
            <a:ext cx="477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U.S. Fish and Wildlife Service,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Gila Trout Recovery Plan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</vt:lpstr>
      <vt:lpstr>Simple Light</vt:lpstr>
      <vt:lpstr>Theme2_TU</vt:lpstr>
      <vt:lpstr>PowerPoint Presentation</vt:lpstr>
      <vt:lpstr>Presentation assignment</vt:lpstr>
      <vt:lpstr>Model presentation: Gila Trout (Onchorhynchus gilae)</vt:lpstr>
      <vt:lpstr>Characteristics, habitat and range</vt:lpstr>
      <vt:lpstr>Characteristics, habitat and range</vt:lpstr>
      <vt:lpstr>Threats and conservation</vt:lpstr>
      <vt:lpstr>Threats and conservation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2025-04-04T20:07:56Z</dcterms:modified>
</cp:coreProperties>
</file>