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Gill San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feecb291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7feecb291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7feecb291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7feecb291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7feecb291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7feecb291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7feecb291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7feecb291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7feecb291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7feecb291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7feecb291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37feecb291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7feecb291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37feecb291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3.1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Understanding Trout Physiology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FBEC847E-E806-EC10-75D6-790DBEFE412D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fins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4" y="1047750"/>
            <a:ext cx="8580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Trout bodies are smooth, stream-lined and torpedo-shaped to minimize drag while swimming through water.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They move forward using muscles running the length of their bodies and three single fins:  </a:t>
            </a:r>
            <a:r>
              <a:rPr lang="en" b="1">
                <a:solidFill>
                  <a:srgbClr val="000000"/>
                </a:solidFill>
              </a:rPr>
              <a:t>dorsal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lang="en" b="1">
                <a:solidFill>
                  <a:srgbClr val="000000"/>
                </a:solidFill>
              </a:rPr>
              <a:t>anal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 b="1">
                <a:solidFill>
                  <a:srgbClr val="000000"/>
                </a:solidFill>
              </a:rPr>
              <a:t>caudal</a:t>
            </a:r>
            <a:r>
              <a:rPr lang="en">
                <a:solidFill>
                  <a:srgbClr val="000000"/>
                </a:solidFill>
              </a:rPr>
              <a:t> (tail).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3956500" y="45183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125" y="2580950"/>
            <a:ext cx="4170925" cy="19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44E156E2-8344-9641-AA62-E426C3CFB47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fins (continued)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4" y="1047750"/>
            <a:ext cx="8580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Trout keep themselves stable in the water using two pairs of fins: </a:t>
            </a:r>
            <a:r>
              <a:rPr lang="en" b="1">
                <a:solidFill>
                  <a:srgbClr val="000000"/>
                </a:solidFill>
              </a:rPr>
              <a:t>pectoral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 b="1">
                <a:solidFill>
                  <a:srgbClr val="000000"/>
                </a:solidFill>
              </a:rPr>
              <a:t>pelvic</a:t>
            </a:r>
            <a:endParaRPr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An eighth fin (</a:t>
            </a:r>
            <a:r>
              <a:rPr lang="en" b="1">
                <a:solidFill>
                  <a:srgbClr val="000000"/>
                </a:solidFill>
              </a:rPr>
              <a:t>adipose</a:t>
            </a:r>
            <a:r>
              <a:rPr lang="en">
                <a:solidFill>
                  <a:srgbClr val="000000"/>
                </a:solidFill>
              </a:rPr>
              <a:t>) does not have a role in movement or stability.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3956500" y="45183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125" y="2580950"/>
            <a:ext cx="4170925" cy="19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479385EA-B21B-1893-AAAB-3A612D7D51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sensory organs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803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Trout can see objects in and above the water and can see color.</a:t>
            </a:r>
            <a:endParaRPr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Trout “smell” by detecting chemicals in the water using two openings called </a:t>
            </a:r>
            <a:r>
              <a:rPr lang="en" b="1">
                <a:solidFill>
                  <a:srgbClr val="000000"/>
                </a:solidFill>
              </a:rPr>
              <a:t>nares</a:t>
            </a:r>
            <a:r>
              <a:rPr lang="en">
                <a:solidFill>
                  <a:srgbClr val="000000"/>
                </a:solidFill>
              </a:rPr>
              <a:t>– like nostrils but do not connect to the throat.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3956500" y="44421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00" y="2672775"/>
            <a:ext cx="4503750" cy="1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C0E47F4D-39D3-E69E-AB15-2E46CCA4EE5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sensory organs (continued)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803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Like other fish, trout have a </a:t>
            </a:r>
            <a:r>
              <a:rPr lang="en" sz="2200" b="1">
                <a:solidFill>
                  <a:srgbClr val="000000"/>
                </a:solidFill>
              </a:rPr>
              <a:t>lateral line</a:t>
            </a:r>
            <a:r>
              <a:rPr lang="en" sz="2200">
                <a:solidFill>
                  <a:srgbClr val="000000"/>
                </a:solidFill>
              </a:rPr>
              <a:t> that can detect movement, pressure changes and chemicals in the water.</a:t>
            </a:r>
            <a:endParaRPr sz="2200" b="1">
              <a:solidFill>
                <a:srgbClr val="000000"/>
              </a:solidFill>
            </a:endParaRPr>
          </a:p>
          <a:p>
            <a:pPr marL="457200" lvl="0" indent="-357822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Sound travels well in water and trout can hear well without any external ear structures.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3956500" y="44421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00" y="2672775"/>
            <a:ext cx="4503750" cy="1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91EDCE25-58E2-1C9E-861A-98036647F0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internal organs</a:t>
            </a:r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803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9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5"/>
              <a:buFont typeface="Gill Sans"/>
              <a:buChar char="●"/>
            </a:pPr>
            <a:r>
              <a:rPr lang="en" sz="2004">
                <a:solidFill>
                  <a:srgbClr val="000000"/>
                </a:solidFill>
              </a:rPr>
              <a:t>Like other aquatic animals, trout use gills which contain filaments through which blood runs, exchanging oxygen and carbon dioxide with the surrounding water passing across the gills.  </a:t>
            </a:r>
            <a:endParaRPr sz="2004">
              <a:solidFill>
                <a:srgbClr val="000000"/>
              </a:solidFill>
            </a:endParaRPr>
          </a:p>
          <a:p>
            <a:pPr marL="457200" lvl="0" indent="-3559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5"/>
              <a:buFont typeface="Calibri"/>
              <a:buChar char="●"/>
            </a:pPr>
            <a:r>
              <a:rPr lang="en" sz="2004">
                <a:solidFill>
                  <a:srgbClr val="000000"/>
                </a:solidFill>
              </a:rPr>
              <a:t>Some trout  use structures called </a:t>
            </a:r>
            <a:r>
              <a:rPr lang="en" sz="2004" b="1">
                <a:solidFill>
                  <a:srgbClr val="000000"/>
                </a:solidFill>
              </a:rPr>
              <a:t>gill rakes</a:t>
            </a:r>
            <a:r>
              <a:rPr lang="en" sz="2004">
                <a:solidFill>
                  <a:srgbClr val="000000"/>
                </a:solidFill>
              </a:rPr>
              <a:t> to filter out small organisms from the water to eat as whales do.</a:t>
            </a:r>
            <a:endParaRPr sz="2004">
              <a:solidFill>
                <a:srgbClr val="000000"/>
              </a:solidFill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18" name="Google Shape;418;p47"/>
          <p:cNvSpPr txBox="1"/>
          <p:nvPr/>
        </p:nvSpPr>
        <p:spPr>
          <a:xfrm>
            <a:off x="3956500" y="4442125"/>
            <a:ext cx="202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2025,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9" name="Google Shape;4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00" y="2776050"/>
            <a:ext cx="4287375" cy="17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C791BA35-DC05-5CAC-0485-48DDFBE6A9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Trout internal organs (continued)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5491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Trout have a two-chambered heart that is located behind the gills which pumps oxygenated blood to the body.  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Trout have a stomach and intestine to digest their food swallowed whole before it is excreted through the anus.  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Trout have a kidney, liver and spleen which serve the same purpose as in other animals:  to filter waste and produce important proteins.  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Trout, like other fish, have an </a:t>
            </a:r>
            <a:r>
              <a:rPr lang="en" b="1">
                <a:solidFill>
                  <a:srgbClr val="000000"/>
                </a:solidFill>
              </a:rPr>
              <a:t>air bladder</a:t>
            </a:r>
            <a:r>
              <a:rPr lang="en">
                <a:solidFill>
                  <a:srgbClr val="000000"/>
                </a:solidFill>
              </a:rPr>
              <a:t> which is a sac filled with gas that runs the entire length of the internal cavity.  The air bladder is used to maintain buoyancy and stability in the water.</a:t>
            </a:r>
            <a:endParaRPr sz="1804">
              <a:solidFill>
                <a:srgbClr val="000000"/>
              </a:solidFill>
            </a:endParaRPr>
          </a:p>
        </p:txBody>
      </p:sp>
      <p:sp>
        <p:nvSpPr>
          <p:cNvPr id="427" name="Google Shape;427;p4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1F71AA46-1790-B81F-0C8D-5ACD1EDC15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</vt:lpstr>
      <vt:lpstr>Calibri</vt:lpstr>
      <vt:lpstr>Simple Light</vt:lpstr>
      <vt:lpstr>Theme2_TU</vt:lpstr>
      <vt:lpstr>PowerPoint Presentation</vt:lpstr>
      <vt:lpstr>Trout fins</vt:lpstr>
      <vt:lpstr>Trout fins (continued)</vt:lpstr>
      <vt:lpstr>Trout sensory organs</vt:lpstr>
      <vt:lpstr>Trout sensory organs (continued)</vt:lpstr>
      <vt:lpstr>Trout internal organs</vt:lpstr>
      <vt:lpstr>Trout internal organs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2025-04-04T19:11:40Z</dcterms:modified>
</cp:coreProperties>
</file>