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Gill Sans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474d06f16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3474d06f16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474d06f16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3474d06f16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25385b9d2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325385b9d2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25385b9d2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g325385b9d2e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2df7c0013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g32df7c0013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283d87e1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g3283d87e1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799" y="3619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  <a:defRPr sz="3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Wave">
  <p:cSld name="Title Slide Blue Wav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6550"/>
            <a:ext cx="9143998" cy="23134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25318"/>
            <a:ext cx="9143998" cy="23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short_wave_powerpoint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1517"/>
            <a:ext cx="9143999" cy="43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Blue wave">
  <p:cSld name="Image Slide Blue wav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Blue wave">
  <p:cSld name="Team Slide Blue wav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trout2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trout6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944"/>
            <a:ext cx="9150995" cy="516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trout7_powerpoin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905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37915"/>
            <a:ext cx="9143998" cy="13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Green wave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Blue wave">
  <p:cSld name="Text Slide Blue wav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Green wave">
  <p:cSld name="Image Slide Green wav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 descr="trout3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133" y="-19050"/>
            <a:ext cx="303006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_R5A4367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524000" y="285750"/>
            <a:ext cx="357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trout7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Green Wave">
  <p:cSld name="Thank you Green Wav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 descr="trout5_powerpoin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Blue wave">
  <p:cSld name="Bullet Slide Blue wav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Green wave">
  <p:cSld name="Team Slide Green wav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31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een wave">
  <p:cSld name="Text Slide Green wav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Blue wave">
  <p:cSld name="1_Team Slide Blue wav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p33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Green wave">
  <p:cSld name="1_Team Slide Green wav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34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Blue wave">
  <p:cSld name="1_Text Slide Blue wav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4754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Green wave">
  <p:cSld name="1_Text Slide Green wav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Blue wave">
  <p:cSld name="1_Image Slide Blue wav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2" name="Google Shape;322;p3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Green wave">
  <p:cSld name="1_Image Slide Green wav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1" name="Google Shape;331;p38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3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Green Wave">
  <p:cSld name="1_Thank you Green Wav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 descr="trout5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1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6" name="Google Shape;356;p41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8" name="Google Shape;358;p41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.org/conservation/projec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.org/magazine/uncategorized/11-2-mil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.org/magazine/uncategorized/11-2-mil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democrat.com/article/lifestyle/baby-salmon-trickle-back-to-russian-river-waterways-after-a-long-absence/?artslide=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democrat.com/article/lifestyle/baby-salmon-trickle-back-to-russian-river-waterways-after-a-long-absence/?artslide=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 sz="4600"/>
              <a:t>Lesson 2.4</a:t>
            </a:r>
            <a:endParaRPr sz="4600"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/>
              <a:t>Hydrology Project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/>
              <a:t>Student Presentations</a:t>
            </a:r>
            <a:endParaRPr sz="300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Presentation assignment</a:t>
            </a:r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body" idx="1"/>
          </p:nvPr>
        </p:nvSpPr>
        <p:spPr>
          <a:xfrm>
            <a:off x="272774" y="1047750"/>
            <a:ext cx="85335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Choose a Trout Unlimited stream improvement project and prepare a three minute/five slide presentation including: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Name and location of the project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Description of the issue the project addresses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Description (with picture) of the project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Links to sources of pictures and information</a:t>
            </a:r>
            <a:endParaRPr sz="22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Good website for information:  Trout Unlimited project </a:t>
            </a:r>
            <a:r>
              <a:rPr lang="en" sz="22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</a:t>
            </a:r>
            <a:endParaRPr sz="1800"/>
          </a:p>
        </p:txBody>
      </p:sp>
      <p:sp>
        <p:nvSpPr>
          <p:cNvPr id="377" name="Google Shape;377;p4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78" name="Google Shape;378;p43"/>
          <p:cNvSpPr txBox="1"/>
          <p:nvPr/>
        </p:nvSpPr>
        <p:spPr>
          <a:xfrm>
            <a:off x="6838225" y="4289725"/>
            <a:ext cx="2487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Gill Sans"/>
                <a:ea typeface="Gill Sans"/>
                <a:cs typeface="Gill Sans"/>
                <a:sym typeface="Gill Sans"/>
              </a:rPr>
              <a:t>© 2022 Ben Hendon, Trout Unlimited</a:t>
            </a:r>
            <a:endParaRPr sz="9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B75A09C4-5DF4-5C83-CF58-7FAAA4A1C5D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4"/>
          <p:cNvSpPr txBox="1">
            <a:spLocks noGrp="1"/>
          </p:cNvSpPr>
          <p:nvPr>
            <p:ph type="title"/>
          </p:nvPr>
        </p:nvSpPr>
        <p:spPr>
          <a:xfrm>
            <a:off x="311700" y="1511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Model presentation:</a:t>
            </a:r>
            <a:endParaRPr sz="4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Mill Creek Dam </a:t>
            </a:r>
            <a:endParaRPr sz="4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Fish Passage Project</a:t>
            </a:r>
            <a:endParaRPr sz="4000" b="1"/>
          </a:p>
        </p:txBody>
      </p:sp>
      <p:sp>
        <p:nvSpPr>
          <p:cNvPr id="384" name="Google Shape;384;p44"/>
          <p:cNvSpPr txBox="1"/>
          <p:nvPr/>
        </p:nvSpPr>
        <p:spPr>
          <a:xfrm>
            <a:off x="2745700" y="4555125"/>
            <a:ext cx="3940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Source:  Mary Ann King, </a:t>
            </a:r>
            <a:r>
              <a:rPr lang="en" sz="800" u="sng">
                <a:solidFill>
                  <a:schemeClr val="hlink"/>
                </a:solidFill>
                <a:hlinkClick r:id="rId3"/>
              </a:rPr>
              <a:t>https://www.tu.org/magazine/uncategorized/11-2-miles/</a:t>
            </a:r>
            <a:endParaRPr sz="800"/>
          </a:p>
        </p:txBody>
      </p:sp>
      <p:pic>
        <p:nvPicPr>
          <p:cNvPr id="385" name="Google Shape;38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1900" y="2059250"/>
            <a:ext cx="5379024" cy="24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Mill Creek location</a:t>
            </a:r>
            <a:endParaRPr sz="40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5"/>
          <p:cNvSpPr txBox="1">
            <a:spLocks noGrp="1"/>
          </p:cNvSpPr>
          <p:nvPr>
            <p:ph type="body" idx="1"/>
          </p:nvPr>
        </p:nvSpPr>
        <p:spPr>
          <a:xfrm>
            <a:off x="212050" y="971550"/>
            <a:ext cx="88170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Northern California, tributary to the Russian River in Sonoma County, north of San Francisco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92" name="Google Shape;392;p45"/>
          <p:cNvSpPr txBox="1"/>
          <p:nvPr/>
        </p:nvSpPr>
        <p:spPr>
          <a:xfrm>
            <a:off x="2676075" y="4783725"/>
            <a:ext cx="416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Source:  California Sea Grant, </a:t>
            </a:r>
            <a:r>
              <a:rPr lang="en" sz="800" u="sng">
                <a:solidFill>
                  <a:schemeClr val="hlink"/>
                </a:solidFill>
                <a:hlinkClick r:id="rId3"/>
              </a:rPr>
              <a:t>https://www.tu.org/magazine/uncategorized/11-2-miles/</a:t>
            </a:r>
            <a:endParaRPr sz="800"/>
          </a:p>
        </p:txBody>
      </p:sp>
      <p:pic>
        <p:nvPicPr>
          <p:cNvPr id="393" name="Google Shape;39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7400" y="1961825"/>
            <a:ext cx="4314826" cy="28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Issue addressed by project</a:t>
            </a:r>
            <a:endParaRPr sz="40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6"/>
          <p:cNvSpPr txBox="1">
            <a:spLocks noGrp="1"/>
          </p:cNvSpPr>
          <p:nvPr>
            <p:ph type="body" idx="1"/>
          </p:nvPr>
        </p:nvSpPr>
        <p:spPr>
          <a:xfrm>
            <a:off x="212050" y="971550"/>
            <a:ext cx="87231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 dam on Mill Creek was a barrier to fish passage.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Coho salmon were blocked from 11.2 miles of their traditional spawning habitat.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00" name="Google Shape;400;p46"/>
          <p:cNvSpPr txBox="1"/>
          <p:nvPr/>
        </p:nvSpPr>
        <p:spPr>
          <a:xfrm>
            <a:off x="228600" y="2667000"/>
            <a:ext cx="5164200" cy="1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Mill Creek is critical habitat for endangered California coho salmon as it stays flowing even during drought conditions.</a:t>
            </a:r>
            <a:endParaRPr/>
          </a:p>
        </p:txBody>
      </p:sp>
      <p:sp>
        <p:nvSpPr>
          <p:cNvPr id="401" name="Google Shape;401;p46"/>
          <p:cNvSpPr txBox="1"/>
          <p:nvPr/>
        </p:nvSpPr>
        <p:spPr>
          <a:xfrm>
            <a:off x="6065900" y="4775975"/>
            <a:ext cx="2559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Source:  Stephen Nett, </a:t>
            </a:r>
            <a:r>
              <a:rPr lang="en" sz="800" u="sng">
                <a:solidFill>
                  <a:schemeClr val="hlink"/>
                </a:solidFill>
                <a:hlinkClick r:id="rId3"/>
              </a:rPr>
              <a:t>Santa Rosa Press Democrat</a:t>
            </a:r>
            <a:endParaRPr sz="800"/>
          </a:p>
        </p:txBody>
      </p:sp>
      <p:sp>
        <p:nvSpPr>
          <p:cNvPr id="402" name="Google Shape;402;p46"/>
          <p:cNvSpPr txBox="1"/>
          <p:nvPr/>
        </p:nvSpPr>
        <p:spPr>
          <a:xfrm>
            <a:off x="5987150" y="4297675"/>
            <a:ext cx="27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Dam before project</a:t>
            </a:r>
            <a:endParaRPr sz="1800" b="1">
              <a:solidFill>
                <a:schemeClr val="dk2"/>
              </a:solidFill>
            </a:endParaRPr>
          </a:p>
        </p:txBody>
      </p:sp>
      <p:pic>
        <p:nvPicPr>
          <p:cNvPr id="403" name="Google Shape;40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8700" y="2256726"/>
            <a:ext cx="3670250" cy="2118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Project description</a:t>
            </a:r>
            <a:endParaRPr sz="40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7"/>
          <p:cNvSpPr txBox="1">
            <a:spLocks noGrp="1"/>
          </p:cNvSpPr>
          <p:nvPr>
            <p:ph type="body" idx="1"/>
          </p:nvPr>
        </p:nvSpPr>
        <p:spPr>
          <a:xfrm>
            <a:off x="212050" y="971550"/>
            <a:ext cx="54924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The old dam was partially removed in 2016, creating a ramp and a side channel for fish to use for passage.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The year after the project was completed, eight Coho salmon redds were observed upstream of the dam site.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10" name="Google Shape;410;p47"/>
          <p:cNvSpPr txBox="1"/>
          <p:nvPr/>
        </p:nvSpPr>
        <p:spPr>
          <a:xfrm>
            <a:off x="6218300" y="3937775"/>
            <a:ext cx="2559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Source:  Stephen Nett, </a:t>
            </a:r>
            <a:r>
              <a:rPr lang="en" sz="800" u="sng">
                <a:solidFill>
                  <a:schemeClr val="hlink"/>
                </a:solidFill>
                <a:hlinkClick r:id="rId3"/>
              </a:rPr>
              <a:t>Santa Rosa Press Democrat</a:t>
            </a:r>
            <a:endParaRPr sz="800"/>
          </a:p>
        </p:txBody>
      </p:sp>
      <p:sp>
        <p:nvSpPr>
          <p:cNvPr id="411" name="Google Shape;411;p47"/>
          <p:cNvSpPr txBox="1"/>
          <p:nvPr/>
        </p:nvSpPr>
        <p:spPr>
          <a:xfrm>
            <a:off x="6422400" y="3359625"/>
            <a:ext cx="210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Dam after project</a:t>
            </a:r>
            <a:endParaRPr sz="1800" b="1">
              <a:solidFill>
                <a:schemeClr val="dk2"/>
              </a:solidFill>
            </a:endParaRPr>
          </a:p>
        </p:txBody>
      </p:sp>
      <p:pic>
        <p:nvPicPr>
          <p:cNvPr id="412" name="Google Shape;41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925" y="1515425"/>
            <a:ext cx="3361039" cy="18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_TU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OUT unlimited">
    <a:dk1>
      <a:srgbClr val="3FAF49"/>
    </a:dk1>
    <a:lt1>
      <a:srgbClr val="FFFFFF"/>
    </a:lt1>
    <a:dk2>
      <a:srgbClr val="003D78"/>
    </a:dk2>
    <a:lt2>
      <a:srgbClr val="FFFFFF"/>
    </a:lt2>
    <a:accent1>
      <a:srgbClr val="3FAF49"/>
    </a:accent1>
    <a:accent2>
      <a:srgbClr val="003D78"/>
    </a:accent2>
    <a:accent3>
      <a:srgbClr val="A6A6A6"/>
    </a:accent3>
    <a:accent4>
      <a:srgbClr val="D8D8D8"/>
    </a:accent4>
    <a:accent5>
      <a:srgbClr val="A2DB6C"/>
    </a:accent5>
    <a:accent6>
      <a:srgbClr val="5DBAFF"/>
    </a:accent6>
    <a:hlink>
      <a:srgbClr val="003D78"/>
    </a:hlink>
    <a:folHlink>
      <a:srgbClr val="A6A6A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263</Words>
  <Application>Microsoft Office PowerPoint</Application>
  <PresentationFormat>On-screen Show (16:9)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</vt:lpstr>
      <vt:lpstr>Simple Light</vt:lpstr>
      <vt:lpstr>Theme2_TU</vt:lpstr>
      <vt:lpstr>PowerPoint Presentation</vt:lpstr>
      <vt:lpstr>Presentation assignment</vt:lpstr>
      <vt:lpstr>Model presentation: Mill Creek Dam  Fish Passage Project</vt:lpstr>
      <vt:lpstr>Mill Creek location</vt:lpstr>
      <vt:lpstr>Issue addressed by project</vt:lpstr>
      <vt:lpstr>Project description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Cecily Nordstrom</cp:lastModifiedBy>
  <cp:revision>1</cp:revision>
  <dcterms:modified xsi:type="dcterms:W3CDTF">2025-04-04T18:57:20Z</dcterms:modified>
</cp:coreProperties>
</file>