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 id="2147483688" r:id="rId2"/>
  </p:sldMasterIdLst>
  <p:notesMasterIdLst>
    <p:notesMasterId r:id="rId10"/>
  </p:notesMasterIdLst>
  <p:sldIdLst>
    <p:sldId id="256" r:id="rId3"/>
    <p:sldId id="257" r:id="rId4"/>
    <p:sldId id="258" r:id="rId5"/>
    <p:sldId id="259" r:id="rId6"/>
    <p:sldId id="260" r:id="rId7"/>
    <p:sldId id="261" r:id="rId8"/>
    <p:sldId id="262" r:id="rId9"/>
  </p:sldIdLst>
  <p:sldSz cx="9144000" cy="5143500" type="screen16x9"/>
  <p:notesSz cx="6858000" cy="9144000"/>
  <p:embeddedFontLst>
    <p:embeddedFont>
      <p:font typeface="Gill Sans" panose="020B0604020202020204" charset="0"/>
      <p:regular r:id="rId11"/>
      <p:bold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E937A04-57F6-41FC-9E2F-E9C3E82A03AD}">
  <a:tblStyle styleId="{9E937A04-57F6-41FC-9E2F-E9C3E82A03A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520"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33516b508ae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6" name="Google Shape;366;g33516b508ae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33516b508ae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g33516b508ae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33516b508ae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g33516b508ae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3516b508ae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2" name="Google Shape;392;g33516b508ae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3516b508ae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2" name="Google Shape;402;g33516b508ae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33516b508ae_0_7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2" name="Google Shape;412;g33516b508ae_0_7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33516b508ae_0_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g33516b508ae_0_7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 Id="rId5" Type="http://schemas.openxmlformats.org/officeDocument/2006/relationships/image" Target="../media/image13.jp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1.jp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Master" Target="../slideMasters/slideMaster2.xml"/><Relationship Id="rId4" Type="http://schemas.openxmlformats.org/officeDocument/2006/relationships/image" Target="../media/image23.jp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4.jp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jp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7.jpg"/><Relationship Id="rId1" Type="http://schemas.openxmlformats.org/officeDocument/2006/relationships/slideMaster" Target="../slideMasters/slideMaster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38.jp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7.jpg"/><Relationship Id="rId1" Type="http://schemas.openxmlformats.org/officeDocument/2006/relationships/slideMaster" Target="../slideMasters/slideMaster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1"/>
        <p:cNvGrpSpPr/>
        <p:nvPr/>
      </p:nvGrpSpPr>
      <p:grpSpPr>
        <a:xfrm>
          <a:off x="0" y="0"/>
          <a:ext cx="0" cy="0"/>
          <a:chOff x="0" y="0"/>
          <a:chExt cx="0" cy="0"/>
        </a:xfrm>
      </p:grpSpPr>
      <p:pic>
        <p:nvPicPr>
          <p:cNvPr id="52" name="Google Shape;52;p14"/>
          <p:cNvPicPr preferRelativeResize="0"/>
          <p:nvPr/>
        </p:nvPicPr>
        <p:blipFill rotWithShape="1">
          <a:blip r:embed="rId2">
            <a:alphaModFix/>
          </a:blip>
          <a:srcRect/>
          <a:stretch/>
        </p:blipFill>
        <p:spPr>
          <a:xfrm>
            <a:off x="4060" y="0"/>
            <a:ext cx="9135880" cy="5143501"/>
          </a:xfrm>
          <a:prstGeom prst="rect">
            <a:avLst/>
          </a:prstGeom>
          <a:noFill/>
          <a:ln>
            <a:noFill/>
          </a:ln>
        </p:spPr>
      </p:pic>
      <p:pic>
        <p:nvPicPr>
          <p:cNvPr id="53" name="Google Shape;53;p14"/>
          <p:cNvPicPr preferRelativeResize="0"/>
          <p:nvPr/>
        </p:nvPicPr>
        <p:blipFill rotWithShape="1">
          <a:blip r:embed="rId3">
            <a:alphaModFix/>
          </a:blip>
          <a:srcRect/>
          <a:stretch/>
        </p:blipFill>
        <p:spPr>
          <a:xfrm>
            <a:off x="4060" y="0"/>
            <a:ext cx="9135880" cy="5143501"/>
          </a:xfrm>
          <a:prstGeom prst="rect">
            <a:avLst/>
          </a:prstGeom>
          <a:noFill/>
          <a:ln>
            <a:noFill/>
          </a:ln>
        </p:spPr>
      </p:pic>
      <p:sp>
        <p:nvSpPr>
          <p:cNvPr id="54" name="Google Shape;54;p14"/>
          <p:cNvSpPr txBox="1">
            <a:spLocks noGrp="1"/>
          </p:cNvSpPr>
          <p:nvPr>
            <p:ph type="ctrTitle"/>
          </p:nvPr>
        </p:nvSpPr>
        <p:spPr>
          <a:xfrm>
            <a:off x="685799" y="361950"/>
            <a:ext cx="7772400" cy="821400"/>
          </a:xfrm>
          <a:prstGeom prst="rect">
            <a:avLst/>
          </a:prstGeom>
          <a:noFill/>
          <a:ln>
            <a:noFill/>
          </a:ln>
        </p:spPr>
        <p:txBody>
          <a:bodyPr spcFirstLastPara="1" wrap="square" lIns="91425" tIns="45700" rIns="91425" bIns="45700" anchor="t" anchorCtr="0">
            <a:normAutofit/>
          </a:bodyPr>
          <a:lstStyle>
            <a:lvl1pPr marR="0" lvl="0" algn="ctr">
              <a:spcBef>
                <a:spcPts val="0"/>
              </a:spcBef>
              <a:spcAft>
                <a:spcPts val="0"/>
              </a:spcAft>
              <a:buClr>
                <a:schemeClr val="dk1"/>
              </a:buClr>
              <a:buSzPts val="3000"/>
              <a:buFont typeface="Gill Sans"/>
              <a:buNone/>
              <a:defRPr sz="30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14"/>
          <p:cNvSpPr txBox="1">
            <a:spLocks noGrp="1"/>
          </p:cNvSpPr>
          <p:nvPr>
            <p:ph type="subTitle" idx="1"/>
          </p:nvPr>
        </p:nvSpPr>
        <p:spPr>
          <a:xfrm>
            <a:off x="685800" y="1200150"/>
            <a:ext cx="7772400" cy="419100"/>
          </a:xfrm>
          <a:prstGeom prst="rect">
            <a:avLst/>
          </a:prstGeom>
          <a:noFill/>
          <a:ln>
            <a:noFill/>
          </a:ln>
        </p:spPr>
        <p:txBody>
          <a:bodyPr spcFirstLastPara="1" wrap="square" lIns="91425" tIns="45700" rIns="91425" bIns="45700" anchor="t" anchorCtr="0">
            <a:normAutofit/>
          </a:bodyPr>
          <a:lstStyle>
            <a:lvl1pPr marR="0" lvl="0" algn="ctr">
              <a:spcBef>
                <a:spcPts val="300"/>
              </a:spcBef>
              <a:spcAft>
                <a:spcPts val="0"/>
              </a:spcAft>
              <a:buClr>
                <a:schemeClr val="lt1"/>
              </a:buClr>
              <a:buSzPts val="1500"/>
              <a:buFont typeface="Arial"/>
              <a:buNone/>
              <a:defRPr sz="1500" b="0" i="0" u="none" strike="noStrike" cap="none">
                <a:solidFill>
                  <a:schemeClr val="lt1"/>
                </a:solidFill>
                <a:latin typeface="Gill Sans"/>
                <a:ea typeface="Gill Sans"/>
                <a:cs typeface="Gill Sans"/>
                <a:sym typeface="Gill Sans"/>
              </a:defRPr>
            </a:lvl1pPr>
            <a:lvl2pPr marR="0" lvl="1" algn="ctr">
              <a:spcBef>
                <a:spcPts val="560"/>
              </a:spcBef>
              <a:spcAft>
                <a:spcPts val="0"/>
              </a:spcAft>
              <a:buClr>
                <a:srgbClr val="90C793"/>
              </a:buClr>
              <a:buSzPts val="2800"/>
              <a:buFont typeface="Arial"/>
              <a:buNone/>
              <a:defRPr sz="2800" b="0" i="0" u="none" strike="noStrike" cap="none">
                <a:solidFill>
                  <a:srgbClr val="90C793"/>
                </a:solidFill>
                <a:latin typeface="Gill Sans"/>
                <a:ea typeface="Gill Sans"/>
                <a:cs typeface="Gill Sans"/>
                <a:sym typeface="Gill Sans"/>
              </a:defRPr>
            </a:lvl2pPr>
            <a:lvl3pPr marR="0" lvl="2" algn="ctr">
              <a:spcBef>
                <a:spcPts val="480"/>
              </a:spcBef>
              <a:spcAft>
                <a:spcPts val="0"/>
              </a:spcAft>
              <a:buClr>
                <a:srgbClr val="90C793"/>
              </a:buClr>
              <a:buSzPts val="2400"/>
              <a:buFont typeface="Arial"/>
              <a:buNone/>
              <a:defRPr sz="2400" b="0" i="0" u="none" strike="noStrike" cap="none">
                <a:solidFill>
                  <a:srgbClr val="90C793"/>
                </a:solidFill>
                <a:latin typeface="Gill Sans"/>
                <a:ea typeface="Gill Sans"/>
                <a:cs typeface="Gill Sans"/>
                <a:sym typeface="Gill Sans"/>
              </a:defRPr>
            </a:lvl3pPr>
            <a:lvl4pPr marR="0" lvl="3"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4pPr>
            <a:lvl5pPr marR="0" lvl="4"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5pPr>
            <a:lvl6pPr marR="0" lvl="5"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6pPr>
            <a:lvl7pPr marR="0" lvl="6"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7pPr>
            <a:lvl8pPr marR="0" lvl="7"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8pPr>
            <a:lvl9pPr marR="0" lvl="8"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9pPr>
          </a:lstStyle>
          <a:p>
            <a:endParaRPr/>
          </a:p>
        </p:txBody>
      </p:sp>
      <p:sp>
        <p:nvSpPr>
          <p:cNvPr id="56" name="Google Shape;56;p14"/>
          <p:cNvSpPr txBox="1">
            <a:spLocks noGrp="1"/>
          </p:cNvSpPr>
          <p:nvPr>
            <p:ph type="ftr" idx="11"/>
          </p:nvPr>
        </p:nvSpPr>
        <p:spPr>
          <a:xfrm>
            <a:off x="3124200" y="4812506"/>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800" b="1" i="0" u="none" strike="noStrike" cap="none">
                <a:solidFill>
                  <a:schemeClr val="dk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57" name="Google Shape;57;p14"/>
          <p:cNvPicPr preferRelativeResize="0"/>
          <p:nvPr/>
        </p:nvPicPr>
        <p:blipFill rotWithShape="1">
          <a:blip r:embed="rId4">
            <a:alphaModFix/>
          </a:blip>
          <a:srcRect/>
          <a:stretch/>
        </p:blipFill>
        <p:spPr>
          <a:xfrm>
            <a:off x="3485674" y="1957680"/>
            <a:ext cx="2190275" cy="2595270"/>
          </a:xfrm>
          <a:prstGeom prst="rect">
            <a:avLst/>
          </a:prstGeom>
          <a:noFill/>
          <a:ln>
            <a:noFill/>
          </a:ln>
        </p:spPr>
      </p:pic>
      <p:sp>
        <p:nvSpPr>
          <p:cNvPr id="58" name="Google Shape;58;p14"/>
          <p:cNvSpPr/>
          <p:nvPr/>
        </p:nvSpPr>
        <p:spPr>
          <a:xfrm>
            <a:off x="3581400" y="5086350"/>
            <a:ext cx="2094600" cy="57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59" name="Google Shape;59;p14"/>
          <p:cNvPicPr preferRelativeResize="0"/>
          <p:nvPr/>
        </p:nvPicPr>
        <p:blipFill rotWithShape="1">
          <a:blip r:embed="rId2">
            <a:alphaModFix/>
          </a:blip>
          <a:srcRect/>
          <a:stretch/>
        </p:blipFill>
        <p:spPr>
          <a:xfrm>
            <a:off x="4060" y="0"/>
            <a:ext cx="9135880" cy="5143501"/>
          </a:xfrm>
          <a:prstGeom prst="rect">
            <a:avLst/>
          </a:prstGeom>
          <a:noFill/>
          <a:ln>
            <a:noFill/>
          </a:ln>
        </p:spPr>
      </p:pic>
      <p:pic>
        <p:nvPicPr>
          <p:cNvPr id="60" name="Google Shape;60;p14"/>
          <p:cNvPicPr preferRelativeResize="0"/>
          <p:nvPr/>
        </p:nvPicPr>
        <p:blipFill rotWithShape="1">
          <a:blip r:embed="rId3">
            <a:alphaModFix/>
          </a:blip>
          <a:srcRect/>
          <a:stretch/>
        </p:blipFill>
        <p:spPr>
          <a:xfrm>
            <a:off x="4060" y="0"/>
            <a:ext cx="9135880" cy="5143501"/>
          </a:xfrm>
          <a:prstGeom prst="rect">
            <a:avLst/>
          </a:prstGeom>
          <a:noFill/>
          <a:ln>
            <a:noFill/>
          </a:ln>
        </p:spPr>
      </p:pic>
      <p:pic>
        <p:nvPicPr>
          <p:cNvPr id="61" name="Google Shape;61;p14"/>
          <p:cNvPicPr preferRelativeResize="0"/>
          <p:nvPr/>
        </p:nvPicPr>
        <p:blipFill rotWithShape="1">
          <a:blip r:embed="rId4">
            <a:alphaModFix/>
          </a:blip>
          <a:srcRect/>
          <a:stretch/>
        </p:blipFill>
        <p:spPr>
          <a:xfrm>
            <a:off x="3485674" y="1957680"/>
            <a:ext cx="2190275" cy="2595270"/>
          </a:xfrm>
          <a:prstGeom prst="rect">
            <a:avLst/>
          </a:prstGeom>
          <a:noFill/>
          <a:ln>
            <a:noFill/>
          </a:ln>
        </p:spPr>
      </p:pic>
      <p:sp>
        <p:nvSpPr>
          <p:cNvPr id="62" name="Google Shape;62;p14"/>
          <p:cNvSpPr/>
          <p:nvPr/>
        </p:nvSpPr>
        <p:spPr>
          <a:xfrm>
            <a:off x="3581400" y="5086350"/>
            <a:ext cx="2094600" cy="57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Blue Wave">
  <p:cSld name="Title Slide Blue Wave">
    <p:spTree>
      <p:nvGrpSpPr>
        <p:cNvPr id="1" name="Shape 63"/>
        <p:cNvGrpSpPr/>
        <p:nvPr/>
      </p:nvGrpSpPr>
      <p:grpSpPr>
        <a:xfrm>
          <a:off x="0" y="0"/>
          <a:ext cx="0" cy="0"/>
          <a:chOff x="0" y="0"/>
          <a:chExt cx="0" cy="0"/>
        </a:xfrm>
      </p:grpSpPr>
      <p:pic>
        <p:nvPicPr>
          <p:cNvPr id="64" name="Google Shape;64;p15"/>
          <p:cNvPicPr preferRelativeResize="0"/>
          <p:nvPr/>
        </p:nvPicPr>
        <p:blipFill rotWithShape="1">
          <a:blip r:embed="rId2">
            <a:alphaModFix/>
          </a:blip>
          <a:srcRect/>
          <a:stretch/>
        </p:blipFill>
        <p:spPr>
          <a:xfrm>
            <a:off x="0" y="2876550"/>
            <a:ext cx="9143998" cy="2313433"/>
          </a:xfrm>
          <a:prstGeom prst="rect">
            <a:avLst/>
          </a:prstGeom>
          <a:noFill/>
          <a:ln>
            <a:noFill/>
          </a:ln>
        </p:spPr>
      </p:pic>
      <p:sp>
        <p:nvSpPr>
          <p:cNvPr id="65" name="Google Shape;65;p15"/>
          <p:cNvSpPr txBox="1">
            <a:spLocks noGrp="1"/>
          </p:cNvSpPr>
          <p:nvPr>
            <p:ph type="ctrTitle"/>
          </p:nvPr>
        </p:nvSpPr>
        <p:spPr>
          <a:xfrm>
            <a:off x="685799" y="3600450"/>
            <a:ext cx="7772400" cy="821400"/>
          </a:xfrm>
          <a:prstGeom prst="rect">
            <a:avLst/>
          </a:prstGeom>
          <a:noFill/>
          <a:ln>
            <a:noFill/>
          </a:ln>
        </p:spPr>
        <p:txBody>
          <a:bodyPr spcFirstLastPara="1" wrap="square" lIns="91425" tIns="45700" rIns="91425" bIns="45700" anchor="t" anchorCtr="0">
            <a:normAutofit/>
          </a:bodyPr>
          <a:lstStyle>
            <a:lvl1pPr marR="0" lvl="0" algn="ctr">
              <a:spcBef>
                <a:spcPts val="0"/>
              </a:spcBef>
              <a:spcAft>
                <a:spcPts val="0"/>
              </a:spcAft>
              <a:buClr>
                <a:schemeClr val="lt1"/>
              </a:buClr>
              <a:buSzPts val="3000"/>
              <a:buFont typeface="Gill Sans"/>
              <a:buNone/>
              <a:defRPr sz="3000" b="1" i="0" u="none" strike="noStrike" cap="none">
                <a:solidFill>
                  <a:schemeClr val="lt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15"/>
          <p:cNvSpPr txBox="1">
            <a:spLocks noGrp="1"/>
          </p:cNvSpPr>
          <p:nvPr>
            <p:ph type="subTitle" idx="1"/>
          </p:nvPr>
        </p:nvSpPr>
        <p:spPr>
          <a:xfrm>
            <a:off x="685800" y="4438650"/>
            <a:ext cx="7772400" cy="419100"/>
          </a:xfrm>
          <a:prstGeom prst="rect">
            <a:avLst/>
          </a:prstGeom>
          <a:noFill/>
          <a:ln>
            <a:noFill/>
          </a:ln>
        </p:spPr>
        <p:txBody>
          <a:bodyPr spcFirstLastPara="1" wrap="square" lIns="91425" tIns="45700" rIns="91425" bIns="45700" anchor="t" anchorCtr="0">
            <a:normAutofit/>
          </a:bodyPr>
          <a:lstStyle>
            <a:lvl1pPr marR="0" lvl="0" algn="ctr">
              <a:spcBef>
                <a:spcPts val="300"/>
              </a:spcBef>
              <a:spcAft>
                <a:spcPts val="0"/>
              </a:spcAft>
              <a:buClr>
                <a:schemeClr val="lt1"/>
              </a:buClr>
              <a:buSzPts val="1500"/>
              <a:buFont typeface="Arial"/>
              <a:buNone/>
              <a:defRPr sz="1500" b="0" i="0" u="none" strike="noStrike" cap="none">
                <a:solidFill>
                  <a:schemeClr val="lt1"/>
                </a:solidFill>
                <a:latin typeface="Gill Sans"/>
                <a:ea typeface="Gill Sans"/>
                <a:cs typeface="Gill Sans"/>
                <a:sym typeface="Gill Sans"/>
              </a:defRPr>
            </a:lvl1pPr>
            <a:lvl2pPr marR="0" lvl="1" algn="ctr">
              <a:spcBef>
                <a:spcPts val="560"/>
              </a:spcBef>
              <a:spcAft>
                <a:spcPts val="0"/>
              </a:spcAft>
              <a:buClr>
                <a:srgbClr val="90C793"/>
              </a:buClr>
              <a:buSzPts val="2800"/>
              <a:buFont typeface="Arial"/>
              <a:buNone/>
              <a:defRPr sz="2800" b="0" i="0" u="none" strike="noStrike" cap="none">
                <a:solidFill>
                  <a:srgbClr val="90C793"/>
                </a:solidFill>
                <a:latin typeface="Gill Sans"/>
                <a:ea typeface="Gill Sans"/>
                <a:cs typeface="Gill Sans"/>
                <a:sym typeface="Gill Sans"/>
              </a:defRPr>
            </a:lvl2pPr>
            <a:lvl3pPr marR="0" lvl="2" algn="ctr">
              <a:spcBef>
                <a:spcPts val="480"/>
              </a:spcBef>
              <a:spcAft>
                <a:spcPts val="0"/>
              </a:spcAft>
              <a:buClr>
                <a:srgbClr val="90C793"/>
              </a:buClr>
              <a:buSzPts val="2400"/>
              <a:buFont typeface="Arial"/>
              <a:buNone/>
              <a:defRPr sz="2400" b="0" i="0" u="none" strike="noStrike" cap="none">
                <a:solidFill>
                  <a:srgbClr val="90C793"/>
                </a:solidFill>
                <a:latin typeface="Gill Sans"/>
                <a:ea typeface="Gill Sans"/>
                <a:cs typeface="Gill Sans"/>
                <a:sym typeface="Gill Sans"/>
              </a:defRPr>
            </a:lvl3pPr>
            <a:lvl4pPr marR="0" lvl="3"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4pPr>
            <a:lvl5pPr marR="0" lvl="4"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5pPr>
            <a:lvl6pPr marR="0" lvl="5"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6pPr>
            <a:lvl7pPr marR="0" lvl="6"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7pPr>
            <a:lvl8pPr marR="0" lvl="7"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8pPr>
            <a:lvl9pPr marR="0" lvl="8"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9pPr>
          </a:lstStyle>
          <a:p>
            <a:endParaRPr/>
          </a:p>
        </p:txBody>
      </p:sp>
      <p:pic>
        <p:nvPicPr>
          <p:cNvPr id="67" name="Google Shape;67;p15"/>
          <p:cNvPicPr preferRelativeResize="0"/>
          <p:nvPr/>
        </p:nvPicPr>
        <p:blipFill rotWithShape="1">
          <a:blip r:embed="rId3">
            <a:alphaModFix/>
          </a:blip>
          <a:srcRect/>
          <a:stretch/>
        </p:blipFill>
        <p:spPr>
          <a:xfrm>
            <a:off x="3429000" y="285750"/>
            <a:ext cx="2194563" cy="2633478"/>
          </a:xfrm>
          <a:prstGeom prst="rect">
            <a:avLst/>
          </a:prstGeom>
          <a:noFill/>
          <a:ln>
            <a:noFill/>
          </a:ln>
        </p:spPr>
      </p:pic>
      <p:pic>
        <p:nvPicPr>
          <p:cNvPr id="68" name="Google Shape;68;p15"/>
          <p:cNvPicPr preferRelativeResize="0"/>
          <p:nvPr/>
        </p:nvPicPr>
        <p:blipFill rotWithShape="1">
          <a:blip r:embed="rId2">
            <a:alphaModFix/>
          </a:blip>
          <a:srcRect/>
          <a:stretch/>
        </p:blipFill>
        <p:spPr>
          <a:xfrm>
            <a:off x="0" y="2925318"/>
            <a:ext cx="9143998" cy="2313433"/>
          </a:xfrm>
          <a:prstGeom prst="rect">
            <a:avLst/>
          </a:prstGeom>
          <a:noFill/>
          <a:ln>
            <a:noFill/>
          </a:ln>
        </p:spPr>
      </p:pic>
      <p:pic>
        <p:nvPicPr>
          <p:cNvPr id="69" name="Google Shape;69;p15"/>
          <p:cNvPicPr preferRelativeResize="0"/>
          <p:nvPr/>
        </p:nvPicPr>
        <p:blipFill rotWithShape="1">
          <a:blip r:embed="rId3">
            <a:alphaModFix/>
          </a:blip>
          <a:srcRect/>
          <a:stretch/>
        </p:blipFill>
        <p:spPr>
          <a:xfrm>
            <a:off x="3429000" y="285750"/>
            <a:ext cx="2194563" cy="2633478"/>
          </a:xfrm>
          <a:prstGeom prst="rect">
            <a:avLst/>
          </a:prstGeom>
          <a:noFill/>
          <a:ln>
            <a:noFill/>
          </a:ln>
        </p:spPr>
      </p:pic>
      <p:pic>
        <p:nvPicPr>
          <p:cNvPr id="70" name="Google Shape;70;p15" descr="short_wave_powerpoint2.png"/>
          <p:cNvPicPr preferRelativeResize="0"/>
          <p:nvPr/>
        </p:nvPicPr>
        <p:blipFill rotWithShape="1">
          <a:blip r:embed="rId4">
            <a:alphaModFix/>
          </a:blip>
          <a:srcRect/>
          <a:stretch/>
        </p:blipFill>
        <p:spPr>
          <a:xfrm>
            <a:off x="0" y="3051517"/>
            <a:ext cx="9143999" cy="43463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71"/>
        <p:cNvGrpSpPr/>
        <p:nvPr/>
      </p:nvGrpSpPr>
      <p:grpSpPr>
        <a:xfrm>
          <a:off x="0" y="0"/>
          <a:ext cx="0" cy="0"/>
          <a:chOff x="0" y="0"/>
          <a:chExt cx="0" cy="0"/>
        </a:xfrm>
      </p:grpSpPr>
      <p:pic>
        <p:nvPicPr>
          <p:cNvPr id="72" name="Google Shape;72;p16"/>
          <p:cNvPicPr preferRelativeResize="0"/>
          <p:nvPr/>
        </p:nvPicPr>
        <p:blipFill rotWithShape="1">
          <a:blip r:embed="rId2">
            <a:alphaModFix/>
          </a:blip>
          <a:srcRect/>
          <a:stretch/>
        </p:blipFill>
        <p:spPr>
          <a:xfrm>
            <a:off x="0" y="2913126"/>
            <a:ext cx="9143998" cy="2240279"/>
          </a:xfrm>
          <a:prstGeom prst="rect">
            <a:avLst/>
          </a:prstGeom>
          <a:noFill/>
          <a:ln>
            <a:noFill/>
          </a:ln>
        </p:spPr>
      </p:pic>
      <p:sp>
        <p:nvSpPr>
          <p:cNvPr id="73" name="Google Shape;73;p16"/>
          <p:cNvSpPr txBox="1">
            <a:spLocks noGrp="1"/>
          </p:cNvSpPr>
          <p:nvPr>
            <p:ph type="ctrTitle"/>
          </p:nvPr>
        </p:nvSpPr>
        <p:spPr>
          <a:xfrm>
            <a:off x="685799" y="3600450"/>
            <a:ext cx="7772400" cy="821400"/>
          </a:xfrm>
          <a:prstGeom prst="rect">
            <a:avLst/>
          </a:prstGeom>
          <a:noFill/>
          <a:ln>
            <a:noFill/>
          </a:ln>
        </p:spPr>
        <p:txBody>
          <a:bodyPr spcFirstLastPara="1" wrap="square" lIns="91425" tIns="45700" rIns="91425" bIns="45700" anchor="t" anchorCtr="0">
            <a:normAutofit/>
          </a:bodyPr>
          <a:lstStyle>
            <a:lvl1pPr marR="0" lvl="0" algn="ctr">
              <a:spcBef>
                <a:spcPts val="0"/>
              </a:spcBef>
              <a:spcAft>
                <a:spcPts val="0"/>
              </a:spcAft>
              <a:buClr>
                <a:schemeClr val="lt1"/>
              </a:buClr>
              <a:buSzPts val="3000"/>
              <a:buFont typeface="Gill Sans"/>
              <a:buNone/>
              <a:defRPr sz="3000" b="1" i="0" u="none" strike="noStrike" cap="none">
                <a:solidFill>
                  <a:schemeClr val="lt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6"/>
          <p:cNvSpPr txBox="1">
            <a:spLocks noGrp="1"/>
          </p:cNvSpPr>
          <p:nvPr>
            <p:ph type="subTitle" idx="1"/>
          </p:nvPr>
        </p:nvSpPr>
        <p:spPr>
          <a:xfrm>
            <a:off x="685800" y="4438650"/>
            <a:ext cx="7772400" cy="419100"/>
          </a:xfrm>
          <a:prstGeom prst="rect">
            <a:avLst/>
          </a:prstGeom>
          <a:noFill/>
          <a:ln>
            <a:noFill/>
          </a:ln>
        </p:spPr>
        <p:txBody>
          <a:bodyPr spcFirstLastPara="1" wrap="square" lIns="91425" tIns="45700" rIns="91425" bIns="45700" anchor="t" anchorCtr="0">
            <a:normAutofit/>
          </a:bodyPr>
          <a:lstStyle>
            <a:lvl1pPr marR="0" lvl="0" algn="ctr">
              <a:spcBef>
                <a:spcPts val="300"/>
              </a:spcBef>
              <a:spcAft>
                <a:spcPts val="0"/>
              </a:spcAft>
              <a:buClr>
                <a:schemeClr val="lt1"/>
              </a:buClr>
              <a:buSzPts val="1500"/>
              <a:buFont typeface="Arial"/>
              <a:buNone/>
              <a:defRPr sz="1500" b="0" i="0" u="none" strike="noStrike" cap="none">
                <a:solidFill>
                  <a:schemeClr val="lt1"/>
                </a:solidFill>
                <a:latin typeface="Gill Sans"/>
                <a:ea typeface="Gill Sans"/>
                <a:cs typeface="Gill Sans"/>
                <a:sym typeface="Gill Sans"/>
              </a:defRPr>
            </a:lvl1pPr>
            <a:lvl2pPr marR="0" lvl="1" algn="ctr">
              <a:spcBef>
                <a:spcPts val="560"/>
              </a:spcBef>
              <a:spcAft>
                <a:spcPts val="0"/>
              </a:spcAft>
              <a:buClr>
                <a:srgbClr val="90C793"/>
              </a:buClr>
              <a:buSzPts val="2800"/>
              <a:buFont typeface="Arial"/>
              <a:buNone/>
              <a:defRPr sz="2800" b="0" i="0" u="none" strike="noStrike" cap="none">
                <a:solidFill>
                  <a:srgbClr val="90C793"/>
                </a:solidFill>
                <a:latin typeface="Gill Sans"/>
                <a:ea typeface="Gill Sans"/>
                <a:cs typeface="Gill Sans"/>
                <a:sym typeface="Gill Sans"/>
              </a:defRPr>
            </a:lvl2pPr>
            <a:lvl3pPr marR="0" lvl="2" algn="ctr">
              <a:spcBef>
                <a:spcPts val="480"/>
              </a:spcBef>
              <a:spcAft>
                <a:spcPts val="0"/>
              </a:spcAft>
              <a:buClr>
                <a:srgbClr val="90C793"/>
              </a:buClr>
              <a:buSzPts val="2400"/>
              <a:buFont typeface="Arial"/>
              <a:buNone/>
              <a:defRPr sz="2400" b="0" i="0" u="none" strike="noStrike" cap="none">
                <a:solidFill>
                  <a:srgbClr val="90C793"/>
                </a:solidFill>
                <a:latin typeface="Gill Sans"/>
                <a:ea typeface="Gill Sans"/>
                <a:cs typeface="Gill Sans"/>
                <a:sym typeface="Gill Sans"/>
              </a:defRPr>
            </a:lvl3pPr>
            <a:lvl4pPr marR="0" lvl="3"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4pPr>
            <a:lvl5pPr marR="0" lvl="4"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5pPr>
            <a:lvl6pPr marR="0" lvl="5"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6pPr>
            <a:lvl7pPr marR="0" lvl="6"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7pPr>
            <a:lvl8pPr marR="0" lvl="7"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8pPr>
            <a:lvl9pPr marR="0" lvl="8"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9pPr>
          </a:lstStyle>
          <a:p>
            <a:endParaRPr/>
          </a:p>
        </p:txBody>
      </p:sp>
      <p:pic>
        <p:nvPicPr>
          <p:cNvPr id="75" name="Google Shape;75;p16"/>
          <p:cNvPicPr preferRelativeResize="0"/>
          <p:nvPr/>
        </p:nvPicPr>
        <p:blipFill rotWithShape="1">
          <a:blip r:embed="rId3">
            <a:alphaModFix/>
          </a:blip>
          <a:srcRect/>
          <a:stretch/>
        </p:blipFill>
        <p:spPr>
          <a:xfrm>
            <a:off x="3429000" y="285750"/>
            <a:ext cx="2194563" cy="2633478"/>
          </a:xfrm>
          <a:prstGeom prst="rect">
            <a:avLst/>
          </a:prstGeom>
          <a:noFill/>
          <a:ln>
            <a:noFill/>
          </a:ln>
        </p:spPr>
      </p:pic>
      <p:pic>
        <p:nvPicPr>
          <p:cNvPr id="76" name="Google Shape;76;p16"/>
          <p:cNvPicPr preferRelativeResize="0"/>
          <p:nvPr/>
        </p:nvPicPr>
        <p:blipFill rotWithShape="1">
          <a:blip r:embed="rId2">
            <a:alphaModFix/>
          </a:blip>
          <a:srcRect/>
          <a:stretch/>
        </p:blipFill>
        <p:spPr>
          <a:xfrm>
            <a:off x="0" y="2913126"/>
            <a:ext cx="9143998" cy="2240279"/>
          </a:xfrm>
          <a:prstGeom prst="rect">
            <a:avLst/>
          </a:prstGeom>
          <a:noFill/>
          <a:ln>
            <a:noFill/>
          </a:ln>
        </p:spPr>
      </p:pic>
      <p:pic>
        <p:nvPicPr>
          <p:cNvPr id="77" name="Google Shape;77;p16"/>
          <p:cNvPicPr preferRelativeResize="0"/>
          <p:nvPr/>
        </p:nvPicPr>
        <p:blipFill rotWithShape="1">
          <a:blip r:embed="rId3">
            <a:alphaModFix/>
          </a:blip>
          <a:srcRect/>
          <a:stretch/>
        </p:blipFill>
        <p:spPr>
          <a:xfrm>
            <a:off x="3429000" y="285750"/>
            <a:ext cx="2194563" cy="263347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mage Slide Blue wave">
  <p:cSld name="Image Slide Blue wave">
    <p:spTree>
      <p:nvGrpSpPr>
        <p:cNvPr id="1" name="Shape 78"/>
        <p:cNvGrpSpPr/>
        <p:nvPr/>
      </p:nvGrpSpPr>
      <p:grpSpPr>
        <a:xfrm>
          <a:off x="0" y="0"/>
          <a:ext cx="0" cy="0"/>
          <a:chOff x="0" y="0"/>
          <a:chExt cx="0" cy="0"/>
        </a:xfrm>
      </p:grpSpPr>
      <p:pic>
        <p:nvPicPr>
          <p:cNvPr id="79" name="Google Shape;79;p17"/>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80" name="Google Shape;80;p17"/>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81" name="Google Shape;81;p17" descr="short_wave_powerpoint2.png"/>
          <p:cNvPicPr preferRelativeResize="0"/>
          <p:nvPr/>
        </p:nvPicPr>
        <p:blipFill rotWithShape="1">
          <a:blip r:embed="rId3">
            <a:alphaModFix/>
          </a:blip>
          <a:srcRect/>
          <a:stretch/>
        </p:blipFill>
        <p:spPr>
          <a:xfrm>
            <a:off x="0" y="4705350"/>
            <a:ext cx="9143999" cy="434633"/>
          </a:xfrm>
          <a:prstGeom prst="rect">
            <a:avLst/>
          </a:prstGeom>
          <a:noFill/>
          <a:ln>
            <a:noFill/>
          </a:ln>
        </p:spPr>
      </p:pic>
      <p:sp>
        <p:nvSpPr>
          <p:cNvPr id="82" name="Google Shape;82;p17"/>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17"/>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84" name="Google Shape;84;p17"/>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85" name="Google Shape;85;p17"/>
          <p:cNvPicPr preferRelativeResize="0"/>
          <p:nvPr/>
        </p:nvPicPr>
        <p:blipFill rotWithShape="1">
          <a:blip r:embed="rId5">
            <a:alphaModFix/>
          </a:blip>
          <a:srcRect/>
          <a:stretch/>
        </p:blipFill>
        <p:spPr>
          <a:xfrm>
            <a:off x="8077200" y="-19050"/>
            <a:ext cx="755906" cy="765050"/>
          </a:xfrm>
          <a:prstGeom prst="rect">
            <a:avLst/>
          </a:prstGeom>
          <a:noFill/>
          <a:ln>
            <a:noFill/>
          </a:ln>
        </p:spPr>
      </p:pic>
      <p:sp>
        <p:nvSpPr>
          <p:cNvPr id="86" name="Google Shape;86;p17"/>
          <p:cNvSpPr txBox="1">
            <a:spLocks noGrp="1"/>
          </p:cNvSpPr>
          <p:nvPr>
            <p:ph type="body" idx="1"/>
          </p:nvPr>
        </p:nvSpPr>
        <p:spPr>
          <a:xfrm>
            <a:off x="272787" y="3714750"/>
            <a:ext cx="8560200" cy="762000"/>
          </a:xfrm>
          <a:prstGeom prst="rect">
            <a:avLst/>
          </a:prstGeom>
          <a:noFill/>
          <a:ln>
            <a:noFill/>
          </a:ln>
        </p:spPr>
        <p:txBody>
          <a:bodyPr spcFirstLastPara="1" wrap="square" lIns="91425" tIns="45700" rIns="91425" bIns="45700" anchor="t" anchorCtr="0">
            <a:normAutofit/>
          </a:bodyPr>
          <a:lstStyle>
            <a:lvl1pPr marL="457200" marR="0" lvl="0" indent="-228600" algn="l">
              <a:spcBef>
                <a:spcPts val="320"/>
              </a:spcBef>
              <a:spcAft>
                <a:spcPts val="0"/>
              </a:spcAft>
              <a:buClr>
                <a:srgbClr val="535353"/>
              </a:buClr>
              <a:buSzPts val="1600"/>
              <a:buFont typeface="Arial"/>
              <a:buNone/>
              <a:defRPr sz="1600" b="0" i="0" u="none" strike="noStrike" cap="none">
                <a:solidFill>
                  <a:srgbClr val="535353"/>
                </a:solidFill>
                <a:latin typeface="Gill Sans"/>
                <a:ea typeface="Gill Sans"/>
                <a:cs typeface="Gill Sans"/>
                <a:sym typeface="Gill Sans"/>
              </a:defRPr>
            </a:lvl1pPr>
            <a:lvl2pPr marL="914400" marR="0" lvl="1" indent="-406400" algn="l">
              <a:spcBef>
                <a:spcPts val="560"/>
              </a:spcBef>
              <a:spcAft>
                <a:spcPts val="0"/>
              </a:spcAft>
              <a:buClr>
                <a:srgbClr val="535353"/>
              </a:buClr>
              <a:buSzPts val="2800"/>
              <a:buFont typeface="Arial"/>
              <a:buChar char="–"/>
              <a:defRPr sz="2800" b="0" i="0" u="none" strike="noStrike" cap="none">
                <a:solidFill>
                  <a:srgbClr val="535353"/>
                </a:solidFill>
                <a:latin typeface="Gill Sans"/>
                <a:ea typeface="Gill Sans"/>
                <a:cs typeface="Gill Sans"/>
                <a:sym typeface="Gill Sans"/>
              </a:defRPr>
            </a:lvl2pPr>
            <a:lvl3pPr marL="1371600" marR="0" lvl="2" indent="-381000" algn="l">
              <a:spcBef>
                <a:spcPts val="480"/>
              </a:spcBef>
              <a:spcAft>
                <a:spcPts val="0"/>
              </a:spcAft>
              <a:buClr>
                <a:srgbClr val="535353"/>
              </a:buClr>
              <a:buSzPts val="2400"/>
              <a:buFont typeface="Arial"/>
              <a:buChar char="•"/>
              <a:defRPr sz="2400" b="0" i="0" u="none" strike="noStrike" cap="none">
                <a:solidFill>
                  <a:srgbClr val="535353"/>
                </a:solidFill>
                <a:latin typeface="Gill Sans"/>
                <a:ea typeface="Gill Sans"/>
                <a:cs typeface="Gill Sans"/>
                <a:sym typeface="Gill Sans"/>
              </a:defRPr>
            </a:lvl3pPr>
            <a:lvl4pPr marL="1828800" marR="0" lvl="3"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4pPr>
            <a:lvl5pPr marL="2286000" marR="0" lvl="4"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87" name="Google Shape;87;p17"/>
          <p:cNvSpPr>
            <a:spLocks noGrp="1"/>
          </p:cNvSpPr>
          <p:nvPr>
            <p:ph type="pic" idx="2"/>
          </p:nvPr>
        </p:nvSpPr>
        <p:spPr>
          <a:xfrm>
            <a:off x="0" y="1123950"/>
            <a:ext cx="9144000" cy="2438400"/>
          </a:xfrm>
          <a:prstGeom prst="rect">
            <a:avLst/>
          </a:prstGeom>
          <a:noFill/>
          <a:ln>
            <a:noFill/>
          </a:ln>
        </p:spPr>
      </p:sp>
      <p:sp>
        <p:nvSpPr>
          <p:cNvPr id="88" name="Google Shape;88;p17"/>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89" name="Google Shape;89;p17"/>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90" name="Google Shape;90;p17"/>
          <p:cNvPicPr preferRelativeResize="0"/>
          <p:nvPr/>
        </p:nvPicPr>
        <p:blipFill rotWithShape="1">
          <a:blip r:embed="rId5">
            <a:alphaModFix/>
          </a:blip>
          <a:srcRect/>
          <a:stretch/>
        </p:blipFill>
        <p:spPr>
          <a:xfrm>
            <a:off x="8077200" y="-19050"/>
            <a:ext cx="755906" cy="76505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am Slide Blue wave">
  <p:cSld name="Team Slide Blue wave">
    <p:spTree>
      <p:nvGrpSpPr>
        <p:cNvPr id="1" name="Shape 91"/>
        <p:cNvGrpSpPr/>
        <p:nvPr/>
      </p:nvGrpSpPr>
      <p:grpSpPr>
        <a:xfrm>
          <a:off x="0" y="0"/>
          <a:ext cx="0" cy="0"/>
          <a:chOff x="0" y="0"/>
          <a:chExt cx="0" cy="0"/>
        </a:xfrm>
      </p:grpSpPr>
      <p:pic>
        <p:nvPicPr>
          <p:cNvPr id="92" name="Google Shape;92;p18"/>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93" name="Google Shape;93;p18"/>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94" name="Google Shape;94;p18" descr="short_wave_powerpoint2.png"/>
          <p:cNvPicPr preferRelativeResize="0"/>
          <p:nvPr/>
        </p:nvPicPr>
        <p:blipFill rotWithShape="1">
          <a:blip r:embed="rId3">
            <a:alphaModFix/>
          </a:blip>
          <a:srcRect/>
          <a:stretch/>
        </p:blipFill>
        <p:spPr>
          <a:xfrm>
            <a:off x="0" y="4651717"/>
            <a:ext cx="9143999" cy="434633"/>
          </a:xfrm>
          <a:prstGeom prst="rect">
            <a:avLst/>
          </a:prstGeom>
          <a:noFill/>
          <a:ln>
            <a:noFill/>
          </a:ln>
        </p:spPr>
      </p:pic>
      <p:sp>
        <p:nvSpPr>
          <p:cNvPr id="95" name="Google Shape;95;p18"/>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8"/>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97" name="Google Shape;97;p18"/>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98" name="Google Shape;98;p18"/>
          <p:cNvPicPr preferRelativeResize="0"/>
          <p:nvPr/>
        </p:nvPicPr>
        <p:blipFill rotWithShape="1">
          <a:blip r:embed="rId5">
            <a:alphaModFix/>
          </a:blip>
          <a:srcRect/>
          <a:stretch/>
        </p:blipFill>
        <p:spPr>
          <a:xfrm>
            <a:off x="8077200" y="-19050"/>
            <a:ext cx="755906" cy="765050"/>
          </a:xfrm>
          <a:prstGeom prst="rect">
            <a:avLst/>
          </a:prstGeom>
          <a:noFill/>
          <a:ln>
            <a:noFill/>
          </a:ln>
        </p:spPr>
      </p:pic>
      <p:sp>
        <p:nvSpPr>
          <p:cNvPr id="99" name="Google Shape;99;p18"/>
          <p:cNvSpPr/>
          <p:nvPr/>
        </p:nvSpPr>
        <p:spPr>
          <a:xfrm>
            <a:off x="2590800" y="1809750"/>
            <a:ext cx="6553200" cy="1905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00" name="Google Shape;100;p18"/>
          <p:cNvSpPr/>
          <p:nvPr/>
        </p:nvSpPr>
        <p:spPr>
          <a:xfrm>
            <a:off x="2545080" y="1809750"/>
            <a:ext cx="45600" cy="1905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01" name="Google Shape;101;p18"/>
          <p:cNvSpPr>
            <a:spLocks noGrp="1"/>
          </p:cNvSpPr>
          <p:nvPr>
            <p:ph type="pic" idx="2"/>
          </p:nvPr>
        </p:nvSpPr>
        <p:spPr>
          <a:xfrm>
            <a:off x="381000" y="1809750"/>
            <a:ext cx="2163900" cy="1905000"/>
          </a:xfrm>
          <a:prstGeom prst="rect">
            <a:avLst/>
          </a:prstGeom>
          <a:noFill/>
          <a:ln>
            <a:noFill/>
          </a:ln>
        </p:spPr>
      </p:sp>
      <p:sp>
        <p:nvSpPr>
          <p:cNvPr id="102" name="Google Shape;102;p18"/>
          <p:cNvSpPr txBox="1">
            <a:spLocks noGrp="1"/>
          </p:cNvSpPr>
          <p:nvPr>
            <p:ph type="body" idx="1"/>
          </p:nvPr>
        </p:nvSpPr>
        <p:spPr>
          <a:xfrm>
            <a:off x="2743200" y="1885950"/>
            <a:ext cx="2667000" cy="3048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1"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03" name="Google Shape;103;p18"/>
          <p:cNvSpPr txBox="1">
            <a:spLocks noGrp="1"/>
          </p:cNvSpPr>
          <p:nvPr>
            <p:ph type="body" idx="3"/>
          </p:nvPr>
        </p:nvSpPr>
        <p:spPr>
          <a:xfrm>
            <a:off x="2743200" y="2266950"/>
            <a:ext cx="2667000" cy="12954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04" name="Google Shape;104;p18"/>
          <p:cNvSpPr txBox="1">
            <a:spLocks noGrp="1"/>
          </p:cNvSpPr>
          <p:nvPr>
            <p:ph type="body" idx="4"/>
          </p:nvPr>
        </p:nvSpPr>
        <p:spPr>
          <a:xfrm>
            <a:off x="5788152" y="1885950"/>
            <a:ext cx="3045000" cy="16764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05" name="Google Shape;105;p18"/>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106" name="Google Shape;106;p18"/>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107" name="Google Shape;107;p18"/>
          <p:cNvPicPr preferRelativeResize="0"/>
          <p:nvPr/>
        </p:nvPicPr>
        <p:blipFill rotWithShape="1">
          <a:blip r:embed="rId5">
            <a:alphaModFix/>
          </a:blip>
          <a:srcRect/>
          <a:stretch/>
        </p:blipFill>
        <p:spPr>
          <a:xfrm>
            <a:off x="8077200" y="-19050"/>
            <a:ext cx="755906" cy="765050"/>
          </a:xfrm>
          <a:prstGeom prst="rect">
            <a:avLst/>
          </a:prstGeom>
          <a:noFill/>
          <a:ln>
            <a:noFill/>
          </a:ln>
        </p:spPr>
      </p:pic>
      <p:sp>
        <p:nvSpPr>
          <p:cNvPr id="108" name="Google Shape;108;p18"/>
          <p:cNvSpPr/>
          <p:nvPr/>
        </p:nvSpPr>
        <p:spPr>
          <a:xfrm>
            <a:off x="2590800" y="1809750"/>
            <a:ext cx="6553200" cy="1905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09" name="Google Shape;109;p18"/>
          <p:cNvSpPr/>
          <p:nvPr/>
        </p:nvSpPr>
        <p:spPr>
          <a:xfrm>
            <a:off x="2545080" y="1809750"/>
            <a:ext cx="45600" cy="1905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10"/>
        <p:cNvGrpSpPr/>
        <p:nvPr/>
      </p:nvGrpSpPr>
      <p:grpSpPr>
        <a:xfrm>
          <a:off x="0" y="0"/>
          <a:ext cx="0" cy="0"/>
          <a:chOff x="0" y="0"/>
          <a:chExt cx="0" cy="0"/>
        </a:xfrm>
      </p:grpSpPr>
      <p:pic>
        <p:nvPicPr>
          <p:cNvPr id="111" name="Google Shape;111;p19"/>
          <p:cNvPicPr preferRelativeResize="0"/>
          <p:nvPr/>
        </p:nvPicPr>
        <p:blipFill rotWithShape="1">
          <a:blip r:embed="rId2">
            <a:alphaModFix/>
          </a:blip>
          <a:srcRect/>
          <a:stretch/>
        </p:blipFill>
        <p:spPr>
          <a:xfrm>
            <a:off x="4060" y="0"/>
            <a:ext cx="9135880" cy="5143501"/>
          </a:xfrm>
          <a:prstGeom prst="rect">
            <a:avLst/>
          </a:prstGeom>
          <a:noFill/>
          <a:ln>
            <a:noFill/>
          </a:ln>
        </p:spPr>
      </p:pic>
      <p:pic>
        <p:nvPicPr>
          <p:cNvPr id="112" name="Google Shape;112;p19"/>
          <p:cNvPicPr preferRelativeResize="0"/>
          <p:nvPr/>
        </p:nvPicPr>
        <p:blipFill rotWithShape="1">
          <a:blip r:embed="rId2">
            <a:alphaModFix/>
          </a:blip>
          <a:srcRect/>
          <a:stretch/>
        </p:blipFill>
        <p:spPr>
          <a:xfrm>
            <a:off x="4060" y="0"/>
            <a:ext cx="9135880" cy="5143501"/>
          </a:xfrm>
          <a:prstGeom prst="rect">
            <a:avLst/>
          </a:prstGeom>
          <a:noFill/>
          <a:ln>
            <a:noFill/>
          </a:ln>
        </p:spPr>
      </p:pic>
      <p:pic>
        <p:nvPicPr>
          <p:cNvPr id="113" name="Google Shape;113;p19"/>
          <p:cNvPicPr preferRelativeResize="0"/>
          <p:nvPr/>
        </p:nvPicPr>
        <p:blipFill rotWithShape="1">
          <a:blip r:embed="rId3">
            <a:alphaModFix/>
          </a:blip>
          <a:srcRect/>
          <a:stretch/>
        </p:blipFill>
        <p:spPr>
          <a:xfrm>
            <a:off x="228600" y="0"/>
            <a:ext cx="3030068" cy="5143501"/>
          </a:xfrm>
          <a:prstGeom prst="rect">
            <a:avLst/>
          </a:prstGeom>
          <a:noFill/>
          <a:ln>
            <a:noFill/>
          </a:ln>
        </p:spPr>
      </p:pic>
      <p:pic>
        <p:nvPicPr>
          <p:cNvPr id="114" name="Google Shape;114;p19"/>
          <p:cNvPicPr preferRelativeResize="0"/>
          <p:nvPr/>
        </p:nvPicPr>
        <p:blipFill rotWithShape="1">
          <a:blip r:embed="rId4">
            <a:alphaModFix/>
          </a:blip>
          <a:srcRect/>
          <a:stretch/>
        </p:blipFill>
        <p:spPr>
          <a:xfrm>
            <a:off x="899157" y="352802"/>
            <a:ext cx="1615443" cy="1914148"/>
          </a:xfrm>
          <a:prstGeom prst="rect">
            <a:avLst/>
          </a:prstGeom>
          <a:noFill/>
          <a:ln>
            <a:noFill/>
          </a:ln>
        </p:spPr>
      </p:pic>
      <p:pic>
        <p:nvPicPr>
          <p:cNvPr id="115" name="Google Shape;115;p19" descr="trout2_powerpoint.jpg"/>
          <p:cNvPicPr preferRelativeResize="0"/>
          <p:nvPr/>
        </p:nvPicPr>
        <p:blipFill rotWithShape="1">
          <a:blip r:embed="rId5">
            <a:alphaModFix/>
          </a:blip>
          <a:srcRect/>
          <a:stretch/>
        </p:blipFill>
        <p:spPr>
          <a:xfrm>
            <a:off x="0" y="1"/>
            <a:ext cx="9143998" cy="5162551"/>
          </a:xfrm>
          <a:prstGeom prst="rect">
            <a:avLst/>
          </a:prstGeom>
          <a:noFill/>
          <a:ln>
            <a:noFill/>
          </a:ln>
        </p:spPr>
      </p:pic>
      <p:pic>
        <p:nvPicPr>
          <p:cNvPr id="116" name="Google Shape;116;p19"/>
          <p:cNvPicPr preferRelativeResize="0"/>
          <p:nvPr/>
        </p:nvPicPr>
        <p:blipFill rotWithShape="1">
          <a:blip r:embed="rId3">
            <a:alphaModFix/>
          </a:blip>
          <a:srcRect/>
          <a:stretch/>
        </p:blipFill>
        <p:spPr>
          <a:xfrm>
            <a:off x="228600" y="0"/>
            <a:ext cx="3030068" cy="5162551"/>
          </a:xfrm>
          <a:prstGeom prst="rect">
            <a:avLst/>
          </a:prstGeom>
          <a:noFill/>
          <a:ln>
            <a:noFill/>
          </a:ln>
        </p:spPr>
      </p:pic>
      <p:sp>
        <p:nvSpPr>
          <p:cNvPr id="117" name="Google Shape;117;p19"/>
          <p:cNvSpPr txBox="1">
            <a:spLocks noGrp="1"/>
          </p:cNvSpPr>
          <p:nvPr>
            <p:ph type="body" idx="1"/>
          </p:nvPr>
        </p:nvSpPr>
        <p:spPr>
          <a:xfrm>
            <a:off x="457200" y="2343150"/>
            <a:ext cx="2590800" cy="457200"/>
          </a:xfrm>
          <a:prstGeom prst="rect">
            <a:avLst/>
          </a:prstGeom>
          <a:noFill/>
          <a:ln>
            <a:noFill/>
          </a:ln>
        </p:spPr>
        <p:txBody>
          <a:bodyPr spcFirstLastPara="1" wrap="square" lIns="91425" tIns="45700" rIns="91425" bIns="45700" anchor="t" anchorCtr="0">
            <a:normAutofit/>
          </a:bodyPr>
          <a:lstStyle>
            <a:lvl1pPr marL="457200" marR="0" lvl="0" indent="-228600" algn="ctr">
              <a:spcBef>
                <a:spcPts val="500"/>
              </a:spcBef>
              <a:spcAft>
                <a:spcPts val="0"/>
              </a:spcAft>
              <a:buClr>
                <a:schemeClr val="lt1"/>
              </a:buClr>
              <a:buSzPts val="2500"/>
              <a:buFont typeface="Arial"/>
              <a:buNone/>
              <a:defRPr sz="25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18" name="Google Shape;118;p19"/>
          <p:cNvSpPr txBox="1">
            <a:spLocks noGrp="1"/>
          </p:cNvSpPr>
          <p:nvPr>
            <p:ph type="body" idx="2"/>
          </p:nvPr>
        </p:nvSpPr>
        <p:spPr>
          <a:xfrm>
            <a:off x="457200" y="2800350"/>
            <a:ext cx="2590800" cy="2133600"/>
          </a:xfrm>
          <a:prstGeom prst="rect">
            <a:avLst/>
          </a:prstGeom>
          <a:noFill/>
          <a:ln>
            <a:noFill/>
          </a:ln>
        </p:spPr>
        <p:txBody>
          <a:bodyPr spcFirstLastPara="1" wrap="square" lIns="91425" tIns="45700" rIns="91425" bIns="45700" anchor="t" anchorCtr="0">
            <a:normAutofit/>
          </a:bodyPr>
          <a:lstStyle>
            <a:lvl1pPr marL="457200" marR="0" lvl="0" indent="-228600" algn="ctr">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pic>
        <p:nvPicPr>
          <p:cNvPr id="119" name="Google Shape;119;p19"/>
          <p:cNvPicPr preferRelativeResize="0"/>
          <p:nvPr/>
        </p:nvPicPr>
        <p:blipFill rotWithShape="1">
          <a:blip r:embed="rId4">
            <a:alphaModFix/>
          </a:blip>
          <a:srcRect/>
          <a:stretch/>
        </p:blipFill>
        <p:spPr>
          <a:xfrm>
            <a:off x="899157" y="352802"/>
            <a:ext cx="1615443" cy="191414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20"/>
        <p:cNvGrpSpPr/>
        <p:nvPr/>
      </p:nvGrpSpPr>
      <p:grpSpPr>
        <a:xfrm>
          <a:off x="0" y="0"/>
          <a:ext cx="0" cy="0"/>
          <a:chOff x="0" y="0"/>
          <a:chExt cx="0" cy="0"/>
        </a:xfrm>
      </p:grpSpPr>
      <p:pic>
        <p:nvPicPr>
          <p:cNvPr id="121" name="Google Shape;121;p20"/>
          <p:cNvPicPr preferRelativeResize="0"/>
          <p:nvPr/>
        </p:nvPicPr>
        <p:blipFill rotWithShape="1">
          <a:blip r:embed="rId2">
            <a:alphaModFix/>
          </a:blip>
          <a:srcRect/>
          <a:stretch/>
        </p:blipFill>
        <p:spPr>
          <a:xfrm>
            <a:off x="4060" y="0"/>
            <a:ext cx="9135880" cy="5143498"/>
          </a:xfrm>
          <a:prstGeom prst="rect">
            <a:avLst/>
          </a:prstGeom>
          <a:noFill/>
          <a:ln>
            <a:noFill/>
          </a:ln>
        </p:spPr>
      </p:pic>
      <p:pic>
        <p:nvPicPr>
          <p:cNvPr id="122" name="Google Shape;122;p20"/>
          <p:cNvPicPr preferRelativeResize="0"/>
          <p:nvPr/>
        </p:nvPicPr>
        <p:blipFill rotWithShape="1">
          <a:blip r:embed="rId3">
            <a:alphaModFix/>
          </a:blip>
          <a:srcRect/>
          <a:stretch/>
        </p:blipFill>
        <p:spPr>
          <a:xfrm>
            <a:off x="0" y="3848862"/>
            <a:ext cx="9143998" cy="1313688"/>
          </a:xfrm>
          <a:prstGeom prst="rect">
            <a:avLst/>
          </a:prstGeom>
          <a:noFill/>
          <a:ln>
            <a:noFill/>
          </a:ln>
        </p:spPr>
      </p:pic>
      <p:pic>
        <p:nvPicPr>
          <p:cNvPr id="123" name="Google Shape;123;p20"/>
          <p:cNvPicPr preferRelativeResize="0"/>
          <p:nvPr/>
        </p:nvPicPr>
        <p:blipFill rotWithShape="1">
          <a:blip r:embed="rId4">
            <a:alphaModFix/>
          </a:blip>
          <a:srcRect/>
          <a:stretch/>
        </p:blipFill>
        <p:spPr>
          <a:xfrm>
            <a:off x="226621" y="3902828"/>
            <a:ext cx="1068779" cy="1266402"/>
          </a:xfrm>
          <a:prstGeom prst="rect">
            <a:avLst/>
          </a:prstGeom>
          <a:noFill/>
          <a:ln>
            <a:noFill/>
          </a:ln>
        </p:spPr>
      </p:pic>
      <p:pic>
        <p:nvPicPr>
          <p:cNvPr id="124" name="Google Shape;124;p20"/>
          <p:cNvPicPr preferRelativeResize="0"/>
          <p:nvPr/>
        </p:nvPicPr>
        <p:blipFill rotWithShape="1">
          <a:blip r:embed="rId2">
            <a:alphaModFix/>
          </a:blip>
          <a:srcRect/>
          <a:stretch/>
        </p:blipFill>
        <p:spPr>
          <a:xfrm>
            <a:off x="4060" y="0"/>
            <a:ext cx="9135880" cy="5143498"/>
          </a:xfrm>
          <a:prstGeom prst="rect">
            <a:avLst/>
          </a:prstGeom>
          <a:noFill/>
          <a:ln>
            <a:noFill/>
          </a:ln>
        </p:spPr>
      </p:pic>
      <p:pic>
        <p:nvPicPr>
          <p:cNvPr id="125" name="Google Shape;125;p20" descr="trout6_powerpoint.jpg"/>
          <p:cNvPicPr preferRelativeResize="0"/>
          <p:nvPr/>
        </p:nvPicPr>
        <p:blipFill rotWithShape="1">
          <a:blip r:embed="rId5">
            <a:alphaModFix/>
          </a:blip>
          <a:srcRect/>
          <a:stretch/>
        </p:blipFill>
        <p:spPr>
          <a:xfrm>
            <a:off x="0" y="1944"/>
            <a:ext cx="9150995" cy="5160606"/>
          </a:xfrm>
          <a:prstGeom prst="rect">
            <a:avLst/>
          </a:prstGeom>
          <a:noFill/>
          <a:ln>
            <a:noFill/>
          </a:ln>
        </p:spPr>
      </p:pic>
      <p:pic>
        <p:nvPicPr>
          <p:cNvPr id="126" name="Google Shape;126;p20" descr="trout7_powerpoint.jpg"/>
          <p:cNvPicPr preferRelativeResize="0"/>
          <p:nvPr/>
        </p:nvPicPr>
        <p:blipFill rotWithShape="1">
          <a:blip r:embed="rId6">
            <a:alphaModFix/>
          </a:blip>
          <a:srcRect/>
          <a:stretch/>
        </p:blipFill>
        <p:spPr>
          <a:xfrm>
            <a:off x="0" y="19050"/>
            <a:ext cx="9143998" cy="5143499"/>
          </a:xfrm>
          <a:prstGeom prst="rect">
            <a:avLst/>
          </a:prstGeom>
          <a:noFill/>
          <a:ln>
            <a:noFill/>
          </a:ln>
        </p:spPr>
      </p:pic>
      <p:pic>
        <p:nvPicPr>
          <p:cNvPr id="127" name="Google Shape;127;p20"/>
          <p:cNvPicPr preferRelativeResize="0"/>
          <p:nvPr/>
        </p:nvPicPr>
        <p:blipFill rotWithShape="1">
          <a:blip r:embed="rId3">
            <a:alphaModFix/>
          </a:blip>
          <a:srcRect/>
          <a:stretch/>
        </p:blipFill>
        <p:spPr>
          <a:xfrm>
            <a:off x="0" y="3837915"/>
            <a:ext cx="9143998" cy="1324635"/>
          </a:xfrm>
          <a:prstGeom prst="rect">
            <a:avLst/>
          </a:prstGeom>
          <a:noFill/>
          <a:ln>
            <a:noFill/>
          </a:ln>
        </p:spPr>
      </p:pic>
      <p:sp>
        <p:nvSpPr>
          <p:cNvPr id="128" name="Google Shape;128;p20"/>
          <p:cNvSpPr txBox="1">
            <a:spLocks noGrp="1"/>
          </p:cNvSpPr>
          <p:nvPr>
            <p:ph type="body" idx="1"/>
          </p:nvPr>
        </p:nvSpPr>
        <p:spPr>
          <a:xfrm>
            <a:off x="1447800" y="4019550"/>
            <a:ext cx="7467600" cy="9906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pic>
        <p:nvPicPr>
          <p:cNvPr id="129" name="Google Shape;129;p20"/>
          <p:cNvPicPr preferRelativeResize="0"/>
          <p:nvPr/>
        </p:nvPicPr>
        <p:blipFill rotWithShape="1">
          <a:blip r:embed="rId4">
            <a:alphaModFix/>
          </a:blip>
          <a:srcRect/>
          <a:stretch/>
        </p:blipFill>
        <p:spPr>
          <a:xfrm>
            <a:off x="226621" y="3902828"/>
            <a:ext cx="1068779" cy="126640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ullet Slide Green wave" type="obj">
  <p:cSld name="OBJECT">
    <p:spTree>
      <p:nvGrpSpPr>
        <p:cNvPr id="1" name="Shape 130"/>
        <p:cNvGrpSpPr/>
        <p:nvPr/>
      </p:nvGrpSpPr>
      <p:grpSpPr>
        <a:xfrm>
          <a:off x="0" y="0"/>
          <a:ext cx="0" cy="0"/>
          <a:chOff x="0" y="0"/>
          <a:chExt cx="0" cy="0"/>
        </a:xfrm>
      </p:grpSpPr>
      <p:pic>
        <p:nvPicPr>
          <p:cNvPr id="131" name="Google Shape;131;p21"/>
          <p:cNvPicPr preferRelativeResize="0"/>
          <p:nvPr/>
        </p:nvPicPr>
        <p:blipFill rotWithShape="1">
          <a:blip r:embed="rId2">
            <a:alphaModFix/>
          </a:blip>
          <a:srcRect/>
          <a:stretch/>
        </p:blipFill>
        <p:spPr>
          <a:xfrm>
            <a:off x="0" y="4629151"/>
            <a:ext cx="9144001" cy="533399"/>
          </a:xfrm>
          <a:prstGeom prst="rect">
            <a:avLst/>
          </a:prstGeom>
          <a:noFill/>
          <a:ln>
            <a:noFill/>
          </a:ln>
        </p:spPr>
      </p:pic>
      <p:pic>
        <p:nvPicPr>
          <p:cNvPr id="132" name="Google Shape;132;p21"/>
          <p:cNvPicPr preferRelativeResize="0"/>
          <p:nvPr/>
        </p:nvPicPr>
        <p:blipFill rotWithShape="1">
          <a:blip r:embed="rId2">
            <a:alphaModFix/>
          </a:blip>
          <a:srcRect/>
          <a:stretch/>
        </p:blipFill>
        <p:spPr>
          <a:xfrm>
            <a:off x="0" y="4629151"/>
            <a:ext cx="9144001" cy="533399"/>
          </a:xfrm>
          <a:prstGeom prst="rect">
            <a:avLst/>
          </a:prstGeom>
          <a:noFill/>
          <a:ln>
            <a:noFill/>
          </a:ln>
        </p:spPr>
      </p:pic>
      <p:sp>
        <p:nvSpPr>
          <p:cNvPr id="133" name="Google Shape;133;p21"/>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4" name="Google Shape;134;p21"/>
          <p:cNvSpPr txBox="1">
            <a:spLocks noGrp="1"/>
          </p:cNvSpPr>
          <p:nvPr>
            <p:ph type="body" idx="1"/>
          </p:nvPr>
        </p:nvSpPr>
        <p:spPr>
          <a:xfrm>
            <a:off x="272787" y="1200151"/>
            <a:ext cx="8560200" cy="3200400"/>
          </a:xfrm>
          <a:prstGeom prst="rect">
            <a:avLst/>
          </a:prstGeom>
          <a:noFill/>
          <a:ln>
            <a:noFill/>
          </a:ln>
        </p:spPr>
        <p:txBody>
          <a:bodyPr spcFirstLastPara="1" wrap="square" lIns="91425" tIns="45700" rIns="91425" bIns="45700" anchor="t" anchorCtr="0">
            <a:normAutofit/>
          </a:bodyPr>
          <a:lstStyle>
            <a:lvl1pPr marL="457200" marR="0" lvl="0"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1pPr>
            <a:lvl2pPr marL="914400" marR="0" lvl="1" indent="-355600" algn="l">
              <a:spcBef>
                <a:spcPts val="400"/>
              </a:spcBef>
              <a:spcAft>
                <a:spcPts val="0"/>
              </a:spcAft>
              <a:buClr>
                <a:schemeClr val="dk1"/>
              </a:buClr>
              <a:buSzPts val="2000"/>
              <a:buFont typeface="Arial"/>
              <a:buChar char="–"/>
              <a:defRPr sz="2000" b="0" i="0" u="none" strike="noStrike" cap="none">
                <a:solidFill>
                  <a:srgbClr val="535353"/>
                </a:solidFill>
                <a:latin typeface="Gill Sans"/>
                <a:ea typeface="Gill Sans"/>
                <a:cs typeface="Gill Sans"/>
                <a:sym typeface="Gill Sans"/>
              </a:defRPr>
            </a:lvl2pPr>
            <a:lvl3pPr marL="1371600" marR="0" lvl="2" indent="-381000" algn="l">
              <a:spcBef>
                <a:spcPts val="480"/>
              </a:spcBef>
              <a:spcAft>
                <a:spcPts val="0"/>
              </a:spcAft>
              <a:buClr>
                <a:srgbClr val="535353"/>
              </a:buClr>
              <a:buSzPts val="2400"/>
              <a:buFont typeface="Arial"/>
              <a:buChar char="•"/>
              <a:defRPr sz="2400" b="0" i="0" u="none" strike="noStrike" cap="none">
                <a:solidFill>
                  <a:srgbClr val="535353"/>
                </a:solidFill>
                <a:latin typeface="Gill Sans"/>
                <a:ea typeface="Gill Sans"/>
                <a:cs typeface="Gill Sans"/>
                <a:sym typeface="Gill Sans"/>
              </a:defRPr>
            </a:lvl3pPr>
            <a:lvl4pPr marL="1828800" marR="0" lvl="3"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4pPr>
            <a:lvl5pPr marL="2286000" marR="0" lvl="4"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35" name="Google Shape;135;p21"/>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1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136" name="Google Shape;136;p21"/>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137" name="Google Shape;137;p21"/>
          <p:cNvPicPr preferRelativeResize="0"/>
          <p:nvPr/>
        </p:nvPicPr>
        <p:blipFill rotWithShape="1">
          <a:blip r:embed="rId4">
            <a:alphaModFix/>
          </a:blip>
          <a:srcRect/>
          <a:stretch/>
        </p:blipFill>
        <p:spPr>
          <a:xfrm>
            <a:off x="8077200" y="-19050"/>
            <a:ext cx="755906" cy="765050"/>
          </a:xfrm>
          <a:prstGeom prst="rect">
            <a:avLst/>
          </a:prstGeom>
          <a:noFill/>
          <a:ln>
            <a:noFill/>
          </a:ln>
        </p:spPr>
      </p:pic>
      <p:sp>
        <p:nvSpPr>
          <p:cNvPr id="138" name="Google Shape;138;p21"/>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139" name="Google Shape;139;p21"/>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140" name="Google Shape;140;p21"/>
          <p:cNvPicPr preferRelativeResize="0"/>
          <p:nvPr/>
        </p:nvPicPr>
        <p:blipFill rotWithShape="1">
          <a:blip r:embed="rId4">
            <a:alphaModFix/>
          </a:blip>
          <a:srcRect/>
          <a:stretch/>
        </p:blipFill>
        <p:spPr>
          <a:xfrm>
            <a:off x="8077200" y="-19050"/>
            <a:ext cx="755906" cy="7650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xt Slide Blue wave">
  <p:cSld name="Text Slide Blue wave">
    <p:spTree>
      <p:nvGrpSpPr>
        <p:cNvPr id="1" name="Shape 141"/>
        <p:cNvGrpSpPr/>
        <p:nvPr/>
      </p:nvGrpSpPr>
      <p:grpSpPr>
        <a:xfrm>
          <a:off x="0" y="0"/>
          <a:ext cx="0" cy="0"/>
          <a:chOff x="0" y="0"/>
          <a:chExt cx="0" cy="0"/>
        </a:xfrm>
      </p:grpSpPr>
      <p:pic>
        <p:nvPicPr>
          <p:cNvPr id="142" name="Google Shape;142;p22"/>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143" name="Google Shape;143;p22"/>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144" name="Google Shape;144;p22" descr="short_wave_powerpoint2.png"/>
          <p:cNvPicPr preferRelativeResize="0"/>
          <p:nvPr/>
        </p:nvPicPr>
        <p:blipFill rotWithShape="1">
          <a:blip r:embed="rId3">
            <a:alphaModFix/>
          </a:blip>
          <a:srcRect/>
          <a:stretch/>
        </p:blipFill>
        <p:spPr>
          <a:xfrm>
            <a:off x="0" y="4705350"/>
            <a:ext cx="9143999" cy="434633"/>
          </a:xfrm>
          <a:prstGeom prst="rect">
            <a:avLst/>
          </a:prstGeom>
          <a:noFill/>
          <a:ln>
            <a:noFill/>
          </a:ln>
        </p:spPr>
      </p:pic>
      <p:sp>
        <p:nvSpPr>
          <p:cNvPr id="145" name="Google Shape;145;p22"/>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6" name="Google Shape;146;p22"/>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147" name="Google Shape;147;p22"/>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148" name="Google Shape;148;p22"/>
          <p:cNvPicPr preferRelativeResize="0"/>
          <p:nvPr/>
        </p:nvPicPr>
        <p:blipFill rotWithShape="1">
          <a:blip r:embed="rId5">
            <a:alphaModFix/>
          </a:blip>
          <a:srcRect/>
          <a:stretch/>
        </p:blipFill>
        <p:spPr>
          <a:xfrm>
            <a:off x="8077200" y="-19050"/>
            <a:ext cx="755906" cy="765050"/>
          </a:xfrm>
          <a:prstGeom prst="rect">
            <a:avLst/>
          </a:prstGeom>
          <a:noFill/>
          <a:ln>
            <a:noFill/>
          </a:ln>
        </p:spPr>
      </p:pic>
      <p:sp>
        <p:nvSpPr>
          <p:cNvPr id="149" name="Google Shape;149;p22"/>
          <p:cNvSpPr txBox="1">
            <a:spLocks noGrp="1"/>
          </p:cNvSpPr>
          <p:nvPr>
            <p:ph type="body" idx="1"/>
          </p:nvPr>
        </p:nvSpPr>
        <p:spPr>
          <a:xfrm>
            <a:off x="272787" y="971550"/>
            <a:ext cx="8560200" cy="3505200"/>
          </a:xfrm>
          <a:prstGeom prst="rect">
            <a:avLst/>
          </a:prstGeom>
          <a:noFill/>
          <a:ln>
            <a:noFill/>
          </a:ln>
        </p:spPr>
        <p:txBody>
          <a:bodyPr spcFirstLastPara="1" wrap="square" lIns="91425" tIns="45700" rIns="91425" bIns="45700" anchor="t" anchorCtr="0">
            <a:normAutofit/>
          </a:bodyPr>
          <a:lstStyle>
            <a:lvl1pPr marL="457200" marR="0" lvl="0" indent="-228600" algn="l">
              <a:spcBef>
                <a:spcPts val="360"/>
              </a:spcBef>
              <a:spcAft>
                <a:spcPts val="0"/>
              </a:spcAft>
              <a:buClr>
                <a:srgbClr val="535353"/>
              </a:buClr>
              <a:buSzPts val="1800"/>
              <a:buFont typeface="Arial"/>
              <a:buNone/>
              <a:defRPr sz="1800" b="0" i="0" u="none" strike="noStrike" cap="none">
                <a:solidFill>
                  <a:srgbClr val="535353"/>
                </a:solidFill>
                <a:latin typeface="Gill Sans"/>
                <a:ea typeface="Gill Sans"/>
                <a:cs typeface="Gill Sans"/>
                <a:sym typeface="Gill Sans"/>
              </a:defRPr>
            </a:lvl1pPr>
            <a:lvl2pPr marL="914400" marR="0" lvl="1" indent="-406400" algn="l">
              <a:spcBef>
                <a:spcPts val="560"/>
              </a:spcBef>
              <a:spcAft>
                <a:spcPts val="0"/>
              </a:spcAft>
              <a:buClr>
                <a:srgbClr val="535353"/>
              </a:buClr>
              <a:buSzPts val="2800"/>
              <a:buFont typeface="Arial"/>
              <a:buChar char="–"/>
              <a:defRPr sz="2800" b="0" i="0" u="none" strike="noStrike" cap="none">
                <a:solidFill>
                  <a:srgbClr val="535353"/>
                </a:solidFill>
                <a:latin typeface="Gill Sans"/>
                <a:ea typeface="Gill Sans"/>
                <a:cs typeface="Gill Sans"/>
                <a:sym typeface="Gill Sans"/>
              </a:defRPr>
            </a:lvl2pPr>
            <a:lvl3pPr marL="1371600" marR="0" lvl="2" indent="-381000" algn="l">
              <a:spcBef>
                <a:spcPts val="480"/>
              </a:spcBef>
              <a:spcAft>
                <a:spcPts val="0"/>
              </a:spcAft>
              <a:buClr>
                <a:srgbClr val="535353"/>
              </a:buClr>
              <a:buSzPts val="2400"/>
              <a:buFont typeface="Arial"/>
              <a:buChar char="•"/>
              <a:defRPr sz="2400" b="0" i="0" u="none" strike="noStrike" cap="none">
                <a:solidFill>
                  <a:srgbClr val="535353"/>
                </a:solidFill>
                <a:latin typeface="Gill Sans"/>
                <a:ea typeface="Gill Sans"/>
                <a:cs typeface="Gill Sans"/>
                <a:sym typeface="Gill Sans"/>
              </a:defRPr>
            </a:lvl3pPr>
            <a:lvl4pPr marL="1828800" marR="0" lvl="3"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4pPr>
            <a:lvl5pPr marL="2286000" marR="0" lvl="4"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50" name="Google Shape;150;p22"/>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151" name="Google Shape;151;p22"/>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152" name="Google Shape;152;p22"/>
          <p:cNvPicPr preferRelativeResize="0"/>
          <p:nvPr/>
        </p:nvPicPr>
        <p:blipFill rotWithShape="1">
          <a:blip r:embed="rId5">
            <a:alphaModFix/>
          </a:blip>
          <a:srcRect/>
          <a:stretch/>
        </p:blipFill>
        <p:spPr>
          <a:xfrm>
            <a:off x="8077200" y="-19050"/>
            <a:ext cx="755906" cy="7650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Slide Green wave">
  <p:cSld name="Image Slide Green wave">
    <p:spTree>
      <p:nvGrpSpPr>
        <p:cNvPr id="1" name="Shape 153"/>
        <p:cNvGrpSpPr/>
        <p:nvPr/>
      </p:nvGrpSpPr>
      <p:grpSpPr>
        <a:xfrm>
          <a:off x="0" y="0"/>
          <a:ext cx="0" cy="0"/>
          <a:chOff x="0" y="0"/>
          <a:chExt cx="0" cy="0"/>
        </a:xfrm>
      </p:grpSpPr>
      <p:pic>
        <p:nvPicPr>
          <p:cNvPr id="154" name="Google Shape;154;p23"/>
          <p:cNvPicPr preferRelativeResize="0"/>
          <p:nvPr/>
        </p:nvPicPr>
        <p:blipFill rotWithShape="1">
          <a:blip r:embed="rId2">
            <a:alphaModFix/>
          </a:blip>
          <a:srcRect/>
          <a:stretch/>
        </p:blipFill>
        <p:spPr>
          <a:xfrm>
            <a:off x="0" y="4629151"/>
            <a:ext cx="9144001" cy="533399"/>
          </a:xfrm>
          <a:prstGeom prst="rect">
            <a:avLst/>
          </a:prstGeom>
          <a:noFill/>
          <a:ln>
            <a:noFill/>
          </a:ln>
        </p:spPr>
      </p:pic>
      <p:pic>
        <p:nvPicPr>
          <p:cNvPr id="155" name="Google Shape;155;p23"/>
          <p:cNvPicPr preferRelativeResize="0"/>
          <p:nvPr/>
        </p:nvPicPr>
        <p:blipFill rotWithShape="1">
          <a:blip r:embed="rId2">
            <a:alphaModFix/>
          </a:blip>
          <a:srcRect/>
          <a:stretch/>
        </p:blipFill>
        <p:spPr>
          <a:xfrm>
            <a:off x="0" y="4629151"/>
            <a:ext cx="9144001" cy="533399"/>
          </a:xfrm>
          <a:prstGeom prst="rect">
            <a:avLst/>
          </a:prstGeom>
          <a:noFill/>
          <a:ln>
            <a:noFill/>
          </a:ln>
        </p:spPr>
      </p:pic>
      <p:sp>
        <p:nvSpPr>
          <p:cNvPr id="156" name="Google Shape;156;p23"/>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7" name="Google Shape;157;p23"/>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158" name="Google Shape;158;p23"/>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159" name="Google Shape;159;p23"/>
          <p:cNvPicPr preferRelativeResize="0"/>
          <p:nvPr/>
        </p:nvPicPr>
        <p:blipFill rotWithShape="1">
          <a:blip r:embed="rId4">
            <a:alphaModFix/>
          </a:blip>
          <a:srcRect/>
          <a:stretch/>
        </p:blipFill>
        <p:spPr>
          <a:xfrm>
            <a:off x="8077200" y="-19050"/>
            <a:ext cx="755906" cy="765050"/>
          </a:xfrm>
          <a:prstGeom prst="rect">
            <a:avLst/>
          </a:prstGeom>
          <a:noFill/>
          <a:ln>
            <a:noFill/>
          </a:ln>
        </p:spPr>
      </p:pic>
      <p:sp>
        <p:nvSpPr>
          <p:cNvPr id="160" name="Google Shape;160;p23"/>
          <p:cNvSpPr txBox="1">
            <a:spLocks noGrp="1"/>
          </p:cNvSpPr>
          <p:nvPr>
            <p:ph type="body" idx="1"/>
          </p:nvPr>
        </p:nvSpPr>
        <p:spPr>
          <a:xfrm>
            <a:off x="272787" y="3714750"/>
            <a:ext cx="8560200" cy="762000"/>
          </a:xfrm>
          <a:prstGeom prst="rect">
            <a:avLst/>
          </a:prstGeom>
          <a:noFill/>
          <a:ln>
            <a:noFill/>
          </a:ln>
        </p:spPr>
        <p:txBody>
          <a:bodyPr spcFirstLastPara="1" wrap="square" lIns="91425" tIns="45700" rIns="91425" bIns="45700" anchor="t" anchorCtr="0">
            <a:normAutofit/>
          </a:bodyPr>
          <a:lstStyle>
            <a:lvl1pPr marL="457200" marR="0" lvl="0" indent="-228600" algn="l">
              <a:spcBef>
                <a:spcPts val="320"/>
              </a:spcBef>
              <a:spcAft>
                <a:spcPts val="0"/>
              </a:spcAft>
              <a:buClr>
                <a:srgbClr val="535353"/>
              </a:buClr>
              <a:buSzPts val="1600"/>
              <a:buFont typeface="Arial"/>
              <a:buNone/>
              <a:defRPr sz="1600" b="0" i="0" u="none" strike="noStrike" cap="none">
                <a:solidFill>
                  <a:srgbClr val="535353"/>
                </a:solidFill>
                <a:latin typeface="Gill Sans"/>
                <a:ea typeface="Gill Sans"/>
                <a:cs typeface="Gill Sans"/>
                <a:sym typeface="Gill Sans"/>
              </a:defRPr>
            </a:lvl1pPr>
            <a:lvl2pPr marL="914400" marR="0" lvl="1" indent="-406400" algn="l">
              <a:spcBef>
                <a:spcPts val="560"/>
              </a:spcBef>
              <a:spcAft>
                <a:spcPts val="0"/>
              </a:spcAft>
              <a:buClr>
                <a:srgbClr val="535353"/>
              </a:buClr>
              <a:buSzPts val="2800"/>
              <a:buFont typeface="Arial"/>
              <a:buChar char="–"/>
              <a:defRPr sz="2800" b="0" i="0" u="none" strike="noStrike" cap="none">
                <a:solidFill>
                  <a:srgbClr val="535353"/>
                </a:solidFill>
                <a:latin typeface="Gill Sans"/>
                <a:ea typeface="Gill Sans"/>
                <a:cs typeface="Gill Sans"/>
                <a:sym typeface="Gill Sans"/>
              </a:defRPr>
            </a:lvl2pPr>
            <a:lvl3pPr marL="1371600" marR="0" lvl="2" indent="-381000" algn="l">
              <a:spcBef>
                <a:spcPts val="480"/>
              </a:spcBef>
              <a:spcAft>
                <a:spcPts val="0"/>
              </a:spcAft>
              <a:buClr>
                <a:srgbClr val="535353"/>
              </a:buClr>
              <a:buSzPts val="2400"/>
              <a:buFont typeface="Arial"/>
              <a:buChar char="•"/>
              <a:defRPr sz="2400" b="0" i="0" u="none" strike="noStrike" cap="none">
                <a:solidFill>
                  <a:srgbClr val="535353"/>
                </a:solidFill>
                <a:latin typeface="Gill Sans"/>
                <a:ea typeface="Gill Sans"/>
                <a:cs typeface="Gill Sans"/>
                <a:sym typeface="Gill Sans"/>
              </a:defRPr>
            </a:lvl3pPr>
            <a:lvl4pPr marL="1828800" marR="0" lvl="3"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4pPr>
            <a:lvl5pPr marL="2286000" marR="0" lvl="4"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61" name="Google Shape;161;p23"/>
          <p:cNvSpPr>
            <a:spLocks noGrp="1"/>
          </p:cNvSpPr>
          <p:nvPr>
            <p:ph type="pic" idx="2"/>
          </p:nvPr>
        </p:nvSpPr>
        <p:spPr>
          <a:xfrm>
            <a:off x="0" y="1123950"/>
            <a:ext cx="9144000" cy="2438400"/>
          </a:xfrm>
          <a:prstGeom prst="rect">
            <a:avLst/>
          </a:prstGeom>
          <a:noFill/>
          <a:ln>
            <a:noFill/>
          </a:ln>
        </p:spPr>
      </p:sp>
      <p:sp>
        <p:nvSpPr>
          <p:cNvPr id="162" name="Google Shape;162;p23"/>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163" name="Google Shape;163;p23"/>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164" name="Google Shape;164;p23"/>
          <p:cNvPicPr preferRelativeResize="0"/>
          <p:nvPr/>
        </p:nvPicPr>
        <p:blipFill rotWithShape="1">
          <a:blip r:embed="rId4">
            <a:alphaModFix/>
          </a:blip>
          <a:srcRect/>
          <a:stretch/>
        </p:blipFill>
        <p:spPr>
          <a:xfrm>
            <a:off x="8077200" y="-19050"/>
            <a:ext cx="755906" cy="76505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_Section Header">
  <p:cSld name="5_Section Header">
    <p:spTree>
      <p:nvGrpSpPr>
        <p:cNvPr id="1" name="Shape 165"/>
        <p:cNvGrpSpPr/>
        <p:nvPr/>
      </p:nvGrpSpPr>
      <p:grpSpPr>
        <a:xfrm>
          <a:off x="0" y="0"/>
          <a:ext cx="0" cy="0"/>
          <a:chOff x="0" y="0"/>
          <a:chExt cx="0" cy="0"/>
        </a:xfrm>
      </p:grpSpPr>
      <p:pic>
        <p:nvPicPr>
          <p:cNvPr id="166" name="Google Shape;166;p24"/>
          <p:cNvPicPr preferRelativeResize="0"/>
          <p:nvPr/>
        </p:nvPicPr>
        <p:blipFill rotWithShape="1">
          <a:blip r:embed="rId2">
            <a:alphaModFix/>
          </a:blip>
          <a:srcRect/>
          <a:stretch/>
        </p:blipFill>
        <p:spPr>
          <a:xfrm>
            <a:off x="4060" y="0"/>
            <a:ext cx="9135880" cy="5143501"/>
          </a:xfrm>
          <a:prstGeom prst="rect">
            <a:avLst/>
          </a:prstGeom>
          <a:noFill/>
          <a:ln>
            <a:noFill/>
          </a:ln>
        </p:spPr>
      </p:pic>
      <p:pic>
        <p:nvPicPr>
          <p:cNvPr id="167" name="Google Shape;167;p24" descr="trout3_powerpoint.jpg"/>
          <p:cNvPicPr preferRelativeResize="0"/>
          <p:nvPr/>
        </p:nvPicPr>
        <p:blipFill rotWithShape="1">
          <a:blip r:embed="rId3">
            <a:alphaModFix/>
          </a:blip>
          <a:srcRect/>
          <a:stretch/>
        </p:blipFill>
        <p:spPr>
          <a:xfrm>
            <a:off x="0" y="-19050"/>
            <a:ext cx="9143998" cy="5162551"/>
          </a:xfrm>
          <a:prstGeom prst="rect">
            <a:avLst/>
          </a:prstGeom>
          <a:noFill/>
          <a:ln>
            <a:noFill/>
          </a:ln>
        </p:spPr>
      </p:pic>
      <p:pic>
        <p:nvPicPr>
          <p:cNvPr id="168" name="Google Shape;168;p24"/>
          <p:cNvPicPr preferRelativeResize="0"/>
          <p:nvPr/>
        </p:nvPicPr>
        <p:blipFill rotWithShape="1">
          <a:blip r:embed="rId4">
            <a:alphaModFix/>
          </a:blip>
          <a:srcRect/>
          <a:stretch/>
        </p:blipFill>
        <p:spPr>
          <a:xfrm>
            <a:off x="5809133" y="-19050"/>
            <a:ext cx="3030068" cy="5162551"/>
          </a:xfrm>
          <a:prstGeom prst="rect">
            <a:avLst/>
          </a:prstGeom>
          <a:noFill/>
          <a:ln>
            <a:noFill/>
          </a:ln>
        </p:spPr>
      </p:pic>
      <p:pic>
        <p:nvPicPr>
          <p:cNvPr id="169" name="Google Shape;169;p24"/>
          <p:cNvPicPr preferRelativeResize="0"/>
          <p:nvPr/>
        </p:nvPicPr>
        <p:blipFill rotWithShape="1">
          <a:blip r:embed="rId5">
            <a:alphaModFix/>
          </a:blip>
          <a:srcRect/>
          <a:stretch/>
        </p:blipFill>
        <p:spPr>
          <a:xfrm>
            <a:off x="6461757" y="352802"/>
            <a:ext cx="1615443" cy="1914148"/>
          </a:xfrm>
          <a:prstGeom prst="rect">
            <a:avLst/>
          </a:prstGeom>
          <a:noFill/>
          <a:ln>
            <a:noFill/>
          </a:ln>
        </p:spPr>
      </p:pic>
      <p:sp>
        <p:nvSpPr>
          <p:cNvPr id="170" name="Google Shape;170;p24"/>
          <p:cNvSpPr txBox="1">
            <a:spLocks noGrp="1"/>
          </p:cNvSpPr>
          <p:nvPr>
            <p:ph type="body" idx="1"/>
          </p:nvPr>
        </p:nvSpPr>
        <p:spPr>
          <a:xfrm>
            <a:off x="6019800" y="2343150"/>
            <a:ext cx="2590800" cy="457200"/>
          </a:xfrm>
          <a:prstGeom prst="rect">
            <a:avLst/>
          </a:prstGeom>
          <a:noFill/>
          <a:ln>
            <a:noFill/>
          </a:ln>
        </p:spPr>
        <p:txBody>
          <a:bodyPr spcFirstLastPara="1" wrap="square" lIns="91425" tIns="45700" rIns="91425" bIns="45700" anchor="t" anchorCtr="0">
            <a:normAutofit/>
          </a:bodyPr>
          <a:lstStyle>
            <a:lvl1pPr marL="457200" marR="0" lvl="0" indent="-228600" algn="ctr">
              <a:spcBef>
                <a:spcPts val="500"/>
              </a:spcBef>
              <a:spcAft>
                <a:spcPts val="0"/>
              </a:spcAft>
              <a:buClr>
                <a:schemeClr val="lt1"/>
              </a:buClr>
              <a:buSzPts val="2500"/>
              <a:buFont typeface="Arial"/>
              <a:buNone/>
              <a:defRPr sz="25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71" name="Google Shape;171;p24"/>
          <p:cNvSpPr txBox="1">
            <a:spLocks noGrp="1"/>
          </p:cNvSpPr>
          <p:nvPr>
            <p:ph type="body" idx="2"/>
          </p:nvPr>
        </p:nvSpPr>
        <p:spPr>
          <a:xfrm>
            <a:off x="6019800" y="2800350"/>
            <a:ext cx="2590800" cy="2133600"/>
          </a:xfrm>
          <a:prstGeom prst="rect">
            <a:avLst/>
          </a:prstGeom>
          <a:noFill/>
          <a:ln>
            <a:noFill/>
          </a:ln>
        </p:spPr>
        <p:txBody>
          <a:bodyPr spcFirstLastPara="1" wrap="square" lIns="91425" tIns="45700" rIns="91425" bIns="45700" anchor="t" anchorCtr="0">
            <a:normAutofit/>
          </a:bodyPr>
          <a:lstStyle>
            <a:lvl1pPr marL="457200" marR="0" lvl="0" indent="-228600" algn="ctr">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72"/>
        <p:cNvGrpSpPr/>
        <p:nvPr/>
      </p:nvGrpSpPr>
      <p:grpSpPr>
        <a:xfrm>
          <a:off x="0" y="0"/>
          <a:ext cx="0" cy="0"/>
          <a:chOff x="0" y="0"/>
          <a:chExt cx="0" cy="0"/>
        </a:xfrm>
      </p:grpSpPr>
      <p:pic>
        <p:nvPicPr>
          <p:cNvPr id="173" name="Google Shape;173;p25"/>
          <p:cNvPicPr preferRelativeResize="0"/>
          <p:nvPr/>
        </p:nvPicPr>
        <p:blipFill rotWithShape="1">
          <a:blip r:embed="rId2">
            <a:alphaModFix/>
          </a:blip>
          <a:srcRect/>
          <a:stretch/>
        </p:blipFill>
        <p:spPr>
          <a:xfrm>
            <a:off x="4060" y="0"/>
            <a:ext cx="9135880" cy="5143498"/>
          </a:xfrm>
          <a:prstGeom prst="rect">
            <a:avLst/>
          </a:prstGeom>
          <a:noFill/>
          <a:ln>
            <a:noFill/>
          </a:ln>
        </p:spPr>
      </p:pic>
      <p:pic>
        <p:nvPicPr>
          <p:cNvPr id="174" name="Google Shape;174;p25"/>
          <p:cNvPicPr preferRelativeResize="0"/>
          <p:nvPr/>
        </p:nvPicPr>
        <p:blipFill rotWithShape="1">
          <a:blip r:embed="rId2">
            <a:alphaModFix/>
          </a:blip>
          <a:srcRect/>
          <a:stretch/>
        </p:blipFill>
        <p:spPr>
          <a:xfrm>
            <a:off x="4060" y="0"/>
            <a:ext cx="9135880" cy="5143498"/>
          </a:xfrm>
          <a:prstGeom prst="rect">
            <a:avLst/>
          </a:prstGeom>
          <a:noFill/>
          <a:ln>
            <a:noFill/>
          </a:ln>
        </p:spPr>
      </p:pic>
      <p:pic>
        <p:nvPicPr>
          <p:cNvPr id="175" name="Google Shape;175;p25"/>
          <p:cNvPicPr preferRelativeResize="0"/>
          <p:nvPr/>
        </p:nvPicPr>
        <p:blipFill rotWithShape="1">
          <a:blip r:embed="rId3">
            <a:alphaModFix/>
          </a:blip>
          <a:srcRect/>
          <a:stretch/>
        </p:blipFill>
        <p:spPr>
          <a:xfrm>
            <a:off x="228601" y="209550"/>
            <a:ext cx="1208314" cy="1431738"/>
          </a:xfrm>
          <a:prstGeom prst="rect">
            <a:avLst/>
          </a:prstGeom>
          <a:noFill/>
          <a:ln>
            <a:noFill/>
          </a:ln>
        </p:spPr>
      </p:pic>
      <p:pic>
        <p:nvPicPr>
          <p:cNvPr id="176" name="Google Shape;176;p25" descr="_R5A4367_original.jpg"/>
          <p:cNvPicPr preferRelativeResize="0"/>
          <p:nvPr/>
        </p:nvPicPr>
        <p:blipFill rotWithShape="1">
          <a:blip r:embed="rId4">
            <a:alphaModFix/>
          </a:blip>
          <a:srcRect/>
          <a:stretch/>
        </p:blipFill>
        <p:spPr>
          <a:xfrm>
            <a:off x="0" y="0"/>
            <a:ext cx="9144000" cy="5143500"/>
          </a:xfrm>
          <a:prstGeom prst="rect">
            <a:avLst/>
          </a:prstGeom>
          <a:noFill/>
          <a:ln>
            <a:noFill/>
          </a:ln>
        </p:spPr>
      </p:pic>
      <p:pic>
        <p:nvPicPr>
          <p:cNvPr id="177" name="Google Shape;177;p25"/>
          <p:cNvPicPr preferRelativeResize="0"/>
          <p:nvPr/>
        </p:nvPicPr>
        <p:blipFill rotWithShape="1">
          <a:blip r:embed="rId3">
            <a:alphaModFix/>
          </a:blip>
          <a:srcRect/>
          <a:stretch/>
        </p:blipFill>
        <p:spPr>
          <a:xfrm>
            <a:off x="228601" y="209550"/>
            <a:ext cx="1208314" cy="1431738"/>
          </a:xfrm>
          <a:prstGeom prst="rect">
            <a:avLst/>
          </a:prstGeom>
          <a:noFill/>
          <a:ln>
            <a:noFill/>
          </a:ln>
        </p:spPr>
      </p:pic>
      <p:sp>
        <p:nvSpPr>
          <p:cNvPr id="178" name="Google Shape;178;p25"/>
          <p:cNvSpPr txBox="1">
            <a:spLocks noGrp="1"/>
          </p:cNvSpPr>
          <p:nvPr>
            <p:ph type="body" idx="1"/>
          </p:nvPr>
        </p:nvSpPr>
        <p:spPr>
          <a:xfrm>
            <a:off x="1524000" y="285750"/>
            <a:ext cx="3578400" cy="12192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_Section Header">
  <p:cSld name="4_Section Header">
    <p:spTree>
      <p:nvGrpSpPr>
        <p:cNvPr id="1" name="Shape 179"/>
        <p:cNvGrpSpPr/>
        <p:nvPr/>
      </p:nvGrpSpPr>
      <p:grpSpPr>
        <a:xfrm>
          <a:off x="0" y="0"/>
          <a:ext cx="0" cy="0"/>
          <a:chOff x="0" y="0"/>
          <a:chExt cx="0" cy="0"/>
        </a:xfrm>
      </p:grpSpPr>
      <p:pic>
        <p:nvPicPr>
          <p:cNvPr id="180" name="Google Shape;180;p26"/>
          <p:cNvPicPr preferRelativeResize="0"/>
          <p:nvPr/>
        </p:nvPicPr>
        <p:blipFill rotWithShape="1">
          <a:blip r:embed="rId2">
            <a:alphaModFix/>
          </a:blip>
          <a:srcRect/>
          <a:stretch/>
        </p:blipFill>
        <p:spPr>
          <a:xfrm>
            <a:off x="4061" y="0"/>
            <a:ext cx="9135880" cy="5143498"/>
          </a:xfrm>
          <a:prstGeom prst="rect">
            <a:avLst/>
          </a:prstGeom>
          <a:noFill/>
          <a:ln>
            <a:noFill/>
          </a:ln>
        </p:spPr>
      </p:pic>
      <p:sp>
        <p:nvSpPr>
          <p:cNvPr id="181" name="Google Shape;181;p26"/>
          <p:cNvSpPr txBox="1">
            <a:spLocks noGrp="1"/>
          </p:cNvSpPr>
          <p:nvPr>
            <p:ph type="body" idx="1"/>
          </p:nvPr>
        </p:nvSpPr>
        <p:spPr>
          <a:xfrm>
            <a:off x="1447800" y="1885949"/>
            <a:ext cx="5867400" cy="685800"/>
          </a:xfrm>
          <a:prstGeom prst="rect">
            <a:avLst/>
          </a:prstGeom>
          <a:noFill/>
          <a:ln>
            <a:noFill/>
          </a:ln>
        </p:spPr>
        <p:txBody>
          <a:bodyPr spcFirstLastPara="1" wrap="square" lIns="91425" tIns="45700" rIns="91425" bIns="45700" anchor="t" anchorCtr="0">
            <a:noAutofit/>
          </a:bodyPr>
          <a:lstStyle>
            <a:lvl1pPr marL="457200" marR="0" lvl="0" indent="-228600" algn="ctr">
              <a:spcBef>
                <a:spcPts val="600"/>
              </a:spcBef>
              <a:spcAft>
                <a:spcPts val="0"/>
              </a:spcAft>
              <a:buClr>
                <a:schemeClr val="lt1"/>
              </a:buClr>
              <a:buSzPts val="3000"/>
              <a:buFont typeface="Arial"/>
              <a:buNone/>
              <a:defRPr sz="30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82" name="Google Shape;182;p26"/>
          <p:cNvSpPr txBox="1">
            <a:spLocks noGrp="1"/>
          </p:cNvSpPr>
          <p:nvPr>
            <p:ph type="body" idx="2"/>
          </p:nvPr>
        </p:nvSpPr>
        <p:spPr>
          <a:xfrm>
            <a:off x="1447800" y="2571750"/>
            <a:ext cx="5867400" cy="2133600"/>
          </a:xfrm>
          <a:prstGeom prst="rect">
            <a:avLst/>
          </a:prstGeom>
          <a:noFill/>
          <a:ln>
            <a:noFill/>
          </a:ln>
        </p:spPr>
        <p:txBody>
          <a:bodyPr spcFirstLastPara="1" wrap="square" lIns="91425" tIns="45700" rIns="91425" bIns="45700" anchor="t" anchorCtr="0">
            <a:normAutofit/>
          </a:bodyPr>
          <a:lstStyle>
            <a:lvl1pPr marL="457200" marR="0" lvl="0" indent="-228600" algn="ctr">
              <a:spcBef>
                <a:spcPts val="32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pic>
        <p:nvPicPr>
          <p:cNvPr id="183" name="Google Shape;183;p26"/>
          <p:cNvPicPr preferRelativeResize="0"/>
          <p:nvPr/>
        </p:nvPicPr>
        <p:blipFill rotWithShape="1">
          <a:blip r:embed="rId2">
            <a:alphaModFix/>
          </a:blip>
          <a:srcRect/>
          <a:stretch/>
        </p:blipFill>
        <p:spPr>
          <a:xfrm>
            <a:off x="4061" y="0"/>
            <a:ext cx="9135880" cy="514349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84"/>
        <p:cNvGrpSpPr/>
        <p:nvPr/>
      </p:nvGrpSpPr>
      <p:grpSpPr>
        <a:xfrm>
          <a:off x="0" y="0"/>
          <a:ext cx="0" cy="0"/>
          <a:chOff x="0" y="0"/>
          <a:chExt cx="0" cy="0"/>
        </a:xfrm>
      </p:grpSpPr>
      <p:pic>
        <p:nvPicPr>
          <p:cNvPr id="185" name="Google Shape;185;p27"/>
          <p:cNvPicPr preferRelativeResize="0"/>
          <p:nvPr/>
        </p:nvPicPr>
        <p:blipFill rotWithShape="1">
          <a:blip r:embed="rId2">
            <a:alphaModFix/>
          </a:blip>
          <a:srcRect/>
          <a:stretch/>
        </p:blipFill>
        <p:spPr>
          <a:xfrm>
            <a:off x="4060" y="0"/>
            <a:ext cx="9135880" cy="5143498"/>
          </a:xfrm>
          <a:prstGeom prst="rect">
            <a:avLst/>
          </a:prstGeom>
          <a:noFill/>
          <a:ln>
            <a:noFill/>
          </a:ln>
        </p:spPr>
      </p:pic>
      <p:sp>
        <p:nvSpPr>
          <p:cNvPr id="186" name="Google Shape;186;p27"/>
          <p:cNvSpPr txBox="1">
            <a:spLocks noGrp="1"/>
          </p:cNvSpPr>
          <p:nvPr>
            <p:ph type="body" idx="1"/>
          </p:nvPr>
        </p:nvSpPr>
        <p:spPr>
          <a:xfrm>
            <a:off x="1447800" y="1885949"/>
            <a:ext cx="5867400" cy="685800"/>
          </a:xfrm>
          <a:prstGeom prst="rect">
            <a:avLst/>
          </a:prstGeom>
          <a:noFill/>
          <a:ln>
            <a:noFill/>
          </a:ln>
        </p:spPr>
        <p:txBody>
          <a:bodyPr spcFirstLastPara="1" wrap="square" lIns="91425" tIns="45700" rIns="91425" bIns="45700" anchor="t" anchorCtr="0">
            <a:noAutofit/>
          </a:bodyPr>
          <a:lstStyle>
            <a:lvl1pPr marL="457200" marR="0" lvl="0" indent="-228600" algn="ctr">
              <a:spcBef>
                <a:spcPts val="600"/>
              </a:spcBef>
              <a:spcAft>
                <a:spcPts val="0"/>
              </a:spcAft>
              <a:buClr>
                <a:schemeClr val="lt1"/>
              </a:buClr>
              <a:buSzPts val="3000"/>
              <a:buFont typeface="Arial"/>
              <a:buNone/>
              <a:defRPr sz="30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87" name="Google Shape;187;p27"/>
          <p:cNvSpPr txBox="1">
            <a:spLocks noGrp="1"/>
          </p:cNvSpPr>
          <p:nvPr>
            <p:ph type="body" idx="2"/>
          </p:nvPr>
        </p:nvSpPr>
        <p:spPr>
          <a:xfrm>
            <a:off x="1447800" y="2571750"/>
            <a:ext cx="5867400" cy="2133600"/>
          </a:xfrm>
          <a:prstGeom prst="rect">
            <a:avLst/>
          </a:prstGeom>
          <a:noFill/>
          <a:ln>
            <a:noFill/>
          </a:ln>
        </p:spPr>
        <p:txBody>
          <a:bodyPr spcFirstLastPara="1" wrap="square" lIns="91425" tIns="45700" rIns="91425" bIns="45700" anchor="t" anchorCtr="0">
            <a:normAutofit/>
          </a:bodyPr>
          <a:lstStyle>
            <a:lvl1pPr marL="457200" marR="0" lvl="0" indent="-228600" algn="ctr">
              <a:spcBef>
                <a:spcPts val="32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pic>
        <p:nvPicPr>
          <p:cNvPr id="188" name="Google Shape;188;p27"/>
          <p:cNvPicPr preferRelativeResize="0"/>
          <p:nvPr/>
        </p:nvPicPr>
        <p:blipFill rotWithShape="1">
          <a:blip r:embed="rId2">
            <a:alphaModFix/>
          </a:blip>
          <a:srcRect/>
          <a:stretch/>
        </p:blipFill>
        <p:spPr>
          <a:xfrm>
            <a:off x="4060" y="0"/>
            <a:ext cx="9135880" cy="5143498"/>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6_Section Header">
  <p:cSld name="6_Section Header">
    <p:spTree>
      <p:nvGrpSpPr>
        <p:cNvPr id="1" name="Shape 189"/>
        <p:cNvGrpSpPr/>
        <p:nvPr/>
      </p:nvGrpSpPr>
      <p:grpSpPr>
        <a:xfrm>
          <a:off x="0" y="0"/>
          <a:ext cx="0" cy="0"/>
          <a:chOff x="0" y="0"/>
          <a:chExt cx="0" cy="0"/>
        </a:xfrm>
      </p:grpSpPr>
      <p:pic>
        <p:nvPicPr>
          <p:cNvPr id="190" name="Google Shape;190;p28"/>
          <p:cNvPicPr preferRelativeResize="0"/>
          <p:nvPr/>
        </p:nvPicPr>
        <p:blipFill rotWithShape="1">
          <a:blip r:embed="rId2">
            <a:alphaModFix/>
          </a:blip>
          <a:srcRect/>
          <a:stretch/>
        </p:blipFill>
        <p:spPr>
          <a:xfrm>
            <a:off x="4060" y="0"/>
            <a:ext cx="9135880" cy="5143498"/>
          </a:xfrm>
          <a:prstGeom prst="rect">
            <a:avLst/>
          </a:prstGeom>
          <a:noFill/>
          <a:ln>
            <a:noFill/>
          </a:ln>
        </p:spPr>
      </p:pic>
      <p:pic>
        <p:nvPicPr>
          <p:cNvPr id="191" name="Google Shape;191;p28" descr="trout7_powerpoint.jpg"/>
          <p:cNvPicPr preferRelativeResize="0"/>
          <p:nvPr/>
        </p:nvPicPr>
        <p:blipFill rotWithShape="1">
          <a:blip r:embed="rId3">
            <a:alphaModFix/>
          </a:blip>
          <a:srcRect/>
          <a:stretch/>
        </p:blipFill>
        <p:spPr>
          <a:xfrm>
            <a:off x="0" y="0"/>
            <a:ext cx="9143998" cy="5162551"/>
          </a:xfrm>
          <a:prstGeom prst="rect">
            <a:avLst/>
          </a:prstGeom>
          <a:noFill/>
          <a:ln>
            <a:noFill/>
          </a:ln>
        </p:spPr>
      </p:pic>
      <p:pic>
        <p:nvPicPr>
          <p:cNvPr id="192" name="Google Shape;192;p28"/>
          <p:cNvPicPr preferRelativeResize="0"/>
          <p:nvPr/>
        </p:nvPicPr>
        <p:blipFill rotWithShape="1">
          <a:blip r:embed="rId4">
            <a:alphaModFix/>
          </a:blip>
          <a:srcRect/>
          <a:stretch/>
        </p:blipFill>
        <p:spPr>
          <a:xfrm>
            <a:off x="0" y="3848862"/>
            <a:ext cx="9143998" cy="1313688"/>
          </a:xfrm>
          <a:prstGeom prst="rect">
            <a:avLst/>
          </a:prstGeom>
          <a:noFill/>
          <a:ln>
            <a:noFill/>
          </a:ln>
        </p:spPr>
      </p:pic>
      <p:pic>
        <p:nvPicPr>
          <p:cNvPr id="193" name="Google Shape;193;p28"/>
          <p:cNvPicPr preferRelativeResize="0"/>
          <p:nvPr/>
        </p:nvPicPr>
        <p:blipFill rotWithShape="1">
          <a:blip r:embed="rId5">
            <a:alphaModFix/>
          </a:blip>
          <a:srcRect/>
          <a:stretch/>
        </p:blipFill>
        <p:spPr>
          <a:xfrm>
            <a:off x="226621" y="3902828"/>
            <a:ext cx="1068779" cy="1266402"/>
          </a:xfrm>
          <a:prstGeom prst="rect">
            <a:avLst/>
          </a:prstGeom>
          <a:noFill/>
          <a:ln>
            <a:noFill/>
          </a:ln>
        </p:spPr>
      </p:pic>
      <p:sp>
        <p:nvSpPr>
          <p:cNvPr id="194" name="Google Shape;194;p28"/>
          <p:cNvSpPr txBox="1">
            <a:spLocks noGrp="1"/>
          </p:cNvSpPr>
          <p:nvPr>
            <p:ph type="body" idx="1"/>
          </p:nvPr>
        </p:nvSpPr>
        <p:spPr>
          <a:xfrm>
            <a:off x="1447800" y="4019550"/>
            <a:ext cx="7467600" cy="9906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 you Green Wave">
  <p:cSld name="Thank you Green Wave">
    <p:spTree>
      <p:nvGrpSpPr>
        <p:cNvPr id="1" name="Shape 195"/>
        <p:cNvGrpSpPr/>
        <p:nvPr/>
      </p:nvGrpSpPr>
      <p:grpSpPr>
        <a:xfrm>
          <a:off x="0" y="0"/>
          <a:ext cx="0" cy="0"/>
          <a:chOff x="0" y="0"/>
          <a:chExt cx="0" cy="0"/>
        </a:xfrm>
      </p:grpSpPr>
      <p:pic>
        <p:nvPicPr>
          <p:cNvPr id="196" name="Google Shape;196;p29"/>
          <p:cNvPicPr preferRelativeResize="0"/>
          <p:nvPr/>
        </p:nvPicPr>
        <p:blipFill rotWithShape="1">
          <a:blip r:embed="rId2">
            <a:alphaModFix/>
          </a:blip>
          <a:srcRect/>
          <a:stretch/>
        </p:blipFill>
        <p:spPr>
          <a:xfrm>
            <a:off x="3254403" y="0"/>
            <a:ext cx="5889596" cy="5143501"/>
          </a:xfrm>
          <a:prstGeom prst="rect">
            <a:avLst/>
          </a:prstGeom>
          <a:noFill/>
          <a:ln>
            <a:noFill/>
          </a:ln>
        </p:spPr>
      </p:pic>
      <p:pic>
        <p:nvPicPr>
          <p:cNvPr id="197" name="Google Shape;197;p29"/>
          <p:cNvPicPr preferRelativeResize="0"/>
          <p:nvPr/>
        </p:nvPicPr>
        <p:blipFill rotWithShape="1">
          <a:blip r:embed="rId3">
            <a:alphaModFix/>
          </a:blip>
          <a:srcRect/>
          <a:stretch/>
        </p:blipFill>
        <p:spPr>
          <a:xfrm>
            <a:off x="-67064" y="0"/>
            <a:ext cx="4860288" cy="5143501"/>
          </a:xfrm>
          <a:prstGeom prst="rect">
            <a:avLst/>
          </a:prstGeom>
          <a:noFill/>
          <a:ln>
            <a:noFill/>
          </a:ln>
        </p:spPr>
      </p:pic>
      <p:sp>
        <p:nvSpPr>
          <p:cNvPr id="198" name="Google Shape;198;p29"/>
          <p:cNvSpPr txBox="1">
            <a:spLocks noGrp="1"/>
          </p:cNvSpPr>
          <p:nvPr>
            <p:ph type="body" idx="1"/>
          </p:nvPr>
        </p:nvSpPr>
        <p:spPr>
          <a:xfrm>
            <a:off x="457200" y="18859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pic>
        <p:nvPicPr>
          <p:cNvPr id="199" name="Google Shape;199;p29"/>
          <p:cNvPicPr preferRelativeResize="0"/>
          <p:nvPr/>
        </p:nvPicPr>
        <p:blipFill rotWithShape="1">
          <a:blip r:embed="rId4">
            <a:alphaModFix/>
          </a:blip>
          <a:srcRect/>
          <a:stretch/>
        </p:blipFill>
        <p:spPr>
          <a:xfrm>
            <a:off x="152400" y="1885951"/>
            <a:ext cx="274321" cy="274321"/>
          </a:xfrm>
          <a:prstGeom prst="rect">
            <a:avLst/>
          </a:prstGeom>
          <a:noFill/>
          <a:ln>
            <a:noFill/>
          </a:ln>
        </p:spPr>
      </p:pic>
      <p:pic>
        <p:nvPicPr>
          <p:cNvPr id="200" name="Google Shape;200;p29"/>
          <p:cNvPicPr preferRelativeResize="0"/>
          <p:nvPr/>
        </p:nvPicPr>
        <p:blipFill rotWithShape="1">
          <a:blip r:embed="rId5">
            <a:alphaModFix/>
          </a:blip>
          <a:srcRect/>
          <a:stretch/>
        </p:blipFill>
        <p:spPr>
          <a:xfrm>
            <a:off x="152400" y="2190751"/>
            <a:ext cx="274321" cy="274321"/>
          </a:xfrm>
          <a:prstGeom prst="rect">
            <a:avLst/>
          </a:prstGeom>
          <a:noFill/>
          <a:ln>
            <a:noFill/>
          </a:ln>
        </p:spPr>
      </p:pic>
      <p:pic>
        <p:nvPicPr>
          <p:cNvPr id="201" name="Google Shape;201;p29"/>
          <p:cNvPicPr preferRelativeResize="0"/>
          <p:nvPr/>
        </p:nvPicPr>
        <p:blipFill rotWithShape="1">
          <a:blip r:embed="rId6">
            <a:alphaModFix/>
          </a:blip>
          <a:srcRect/>
          <a:stretch/>
        </p:blipFill>
        <p:spPr>
          <a:xfrm>
            <a:off x="154800" y="2495551"/>
            <a:ext cx="274321" cy="274321"/>
          </a:xfrm>
          <a:prstGeom prst="rect">
            <a:avLst/>
          </a:prstGeom>
          <a:noFill/>
          <a:ln>
            <a:noFill/>
          </a:ln>
        </p:spPr>
      </p:pic>
      <p:pic>
        <p:nvPicPr>
          <p:cNvPr id="202" name="Google Shape;202;p29"/>
          <p:cNvPicPr preferRelativeResize="0"/>
          <p:nvPr/>
        </p:nvPicPr>
        <p:blipFill rotWithShape="1">
          <a:blip r:embed="rId7">
            <a:alphaModFix/>
          </a:blip>
          <a:srcRect/>
          <a:stretch/>
        </p:blipFill>
        <p:spPr>
          <a:xfrm>
            <a:off x="152400" y="2800351"/>
            <a:ext cx="274321" cy="274321"/>
          </a:xfrm>
          <a:prstGeom prst="rect">
            <a:avLst/>
          </a:prstGeom>
          <a:noFill/>
          <a:ln>
            <a:noFill/>
          </a:ln>
        </p:spPr>
      </p:pic>
      <p:pic>
        <p:nvPicPr>
          <p:cNvPr id="203" name="Google Shape;203;p29"/>
          <p:cNvPicPr preferRelativeResize="0"/>
          <p:nvPr/>
        </p:nvPicPr>
        <p:blipFill rotWithShape="1">
          <a:blip r:embed="rId8">
            <a:alphaModFix/>
          </a:blip>
          <a:srcRect/>
          <a:stretch/>
        </p:blipFill>
        <p:spPr>
          <a:xfrm>
            <a:off x="2286002" y="1885950"/>
            <a:ext cx="274321" cy="274321"/>
          </a:xfrm>
          <a:prstGeom prst="rect">
            <a:avLst/>
          </a:prstGeom>
          <a:noFill/>
          <a:ln>
            <a:noFill/>
          </a:ln>
        </p:spPr>
      </p:pic>
      <p:pic>
        <p:nvPicPr>
          <p:cNvPr id="204" name="Google Shape;204;p29"/>
          <p:cNvPicPr preferRelativeResize="0"/>
          <p:nvPr/>
        </p:nvPicPr>
        <p:blipFill rotWithShape="1">
          <a:blip r:embed="rId9">
            <a:alphaModFix/>
          </a:blip>
          <a:srcRect/>
          <a:stretch/>
        </p:blipFill>
        <p:spPr>
          <a:xfrm>
            <a:off x="2286002" y="2190751"/>
            <a:ext cx="274321" cy="274321"/>
          </a:xfrm>
          <a:prstGeom prst="rect">
            <a:avLst/>
          </a:prstGeom>
          <a:noFill/>
          <a:ln>
            <a:noFill/>
          </a:ln>
        </p:spPr>
      </p:pic>
      <p:pic>
        <p:nvPicPr>
          <p:cNvPr id="205" name="Google Shape;205;p29"/>
          <p:cNvPicPr preferRelativeResize="0"/>
          <p:nvPr/>
        </p:nvPicPr>
        <p:blipFill rotWithShape="1">
          <a:blip r:embed="rId10">
            <a:alphaModFix/>
          </a:blip>
          <a:srcRect/>
          <a:stretch/>
        </p:blipFill>
        <p:spPr>
          <a:xfrm>
            <a:off x="2286001" y="2526030"/>
            <a:ext cx="274321" cy="274321"/>
          </a:xfrm>
          <a:prstGeom prst="rect">
            <a:avLst/>
          </a:prstGeom>
          <a:noFill/>
          <a:ln>
            <a:noFill/>
          </a:ln>
        </p:spPr>
      </p:pic>
      <p:pic>
        <p:nvPicPr>
          <p:cNvPr id="206" name="Google Shape;206;p29"/>
          <p:cNvPicPr preferRelativeResize="0"/>
          <p:nvPr/>
        </p:nvPicPr>
        <p:blipFill rotWithShape="1">
          <a:blip r:embed="rId11">
            <a:alphaModFix/>
          </a:blip>
          <a:srcRect/>
          <a:stretch/>
        </p:blipFill>
        <p:spPr>
          <a:xfrm>
            <a:off x="2286000" y="2830830"/>
            <a:ext cx="274321" cy="274321"/>
          </a:xfrm>
          <a:prstGeom prst="rect">
            <a:avLst/>
          </a:prstGeom>
          <a:noFill/>
          <a:ln>
            <a:noFill/>
          </a:ln>
        </p:spPr>
      </p:pic>
      <p:sp>
        <p:nvSpPr>
          <p:cNvPr id="207" name="Google Shape;207;p29"/>
          <p:cNvSpPr txBox="1">
            <a:spLocks noGrp="1"/>
          </p:cNvSpPr>
          <p:nvPr>
            <p:ph type="body" idx="2"/>
          </p:nvPr>
        </p:nvSpPr>
        <p:spPr>
          <a:xfrm>
            <a:off x="457200" y="21907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08" name="Google Shape;208;p29"/>
          <p:cNvSpPr txBox="1">
            <a:spLocks noGrp="1"/>
          </p:cNvSpPr>
          <p:nvPr>
            <p:ph type="body" idx="3"/>
          </p:nvPr>
        </p:nvSpPr>
        <p:spPr>
          <a:xfrm>
            <a:off x="457200" y="24955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09" name="Google Shape;209;p29"/>
          <p:cNvSpPr txBox="1">
            <a:spLocks noGrp="1"/>
          </p:cNvSpPr>
          <p:nvPr>
            <p:ph type="body" idx="4"/>
          </p:nvPr>
        </p:nvSpPr>
        <p:spPr>
          <a:xfrm>
            <a:off x="457200" y="28003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10" name="Google Shape;210;p29"/>
          <p:cNvSpPr txBox="1">
            <a:spLocks noGrp="1"/>
          </p:cNvSpPr>
          <p:nvPr>
            <p:ph type="body" idx="5"/>
          </p:nvPr>
        </p:nvSpPr>
        <p:spPr>
          <a:xfrm>
            <a:off x="2621281" y="18859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11" name="Google Shape;211;p29"/>
          <p:cNvSpPr txBox="1">
            <a:spLocks noGrp="1"/>
          </p:cNvSpPr>
          <p:nvPr>
            <p:ph type="body" idx="6"/>
          </p:nvPr>
        </p:nvSpPr>
        <p:spPr>
          <a:xfrm>
            <a:off x="2621281" y="21907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12" name="Google Shape;212;p29"/>
          <p:cNvSpPr txBox="1">
            <a:spLocks noGrp="1"/>
          </p:cNvSpPr>
          <p:nvPr>
            <p:ph type="body" idx="7"/>
          </p:nvPr>
        </p:nvSpPr>
        <p:spPr>
          <a:xfrm>
            <a:off x="2621281" y="24955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13" name="Google Shape;213;p29"/>
          <p:cNvSpPr txBox="1">
            <a:spLocks noGrp="1"/>
          </p:cNvSpPr>
          <p:nvPr>
            <p:ph type="body" idx="8"/>
          </p:nvPr>
        </p:nvSpPr>
        <p:spPr>
          <a:xfrm>
            <a:off x="2621281" y="28003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pic>
        <p:nvPicPr>
          <p:cNvPr id="214" name="Google Shape;214;p29"/>
          <p:cNvPicPr preferRelativeResize="0"/>
          <p:nvPr/>
        </p:nvPicPr>
        <p:blipFill rotWithShape="1">
          <a:blip r:embed="rId12">
            <a:alphaModFix/>
          </a:blip>
          <a:srcRect/>
          <a:stretch/>
        </p:blipFill>
        <p:spPr>
          <a:xfrm>
            <a:off x="1609106" y="3333376"/>
            <a:ext cx="1286494" cy="1524374"/>
          </a:xfrm>
          <a:prstGeom prst="rect">
            <a:avLst/>
          </a:prstGeom>
          <a:noFill/>
          <a:ln>
            <a:noFill/>
          </a:ln>
        </p:spPr>
      </p:pic>
      <p:sp>
        <p:nvSpPr>
          <p:cNvPr id="215" name="Google Shape;215;p29"/>
          <p:cNvSpPr txBox="1">
            <a:spLocks noGrp="1"/>
          </p:cNvSpPr>
          <p:nvPr>
            <p:ph type="body" idx="9"/>
          </p:nvPr>
        </p:nvSpPr>
        <p:spPr>
          <a:xfrm>
            <a:off x="76200" y="438150"/>
            <a:ext cx="4264800" cy="609600"/>
          </a:xfrm>
          <a:prstGeom prst="rect">
            <a:avLst/>
          </a:prstGeom>
          <a:noFill/>
          <a:ln>
            <a:noFill/>
          </a:ln>
        </p:spPr>
        <p:txBody>
          <a:bodyPr spcFirstLastPara="1" wrap="square" lIns="91425" tIns="45700" rIns="91425" bIns="45700" anchor="t" anchorCtr="0">
            <a:noAutofit/>
          </a:bodyPr>
          <a:lstStyle>
            <a:lvl1pPr marL="457200" marR="0" lvl="0" indent="-228600" algn="ctr">
              <a:spcBef>
                <a:spcPts val="600"/>
              </a:spcBef>
              <a:spcAft>
                <a:spcPts val="0"/>
              </a:spcAft>
              <a:buClr>
                <a:schemeClr val="lt1"/>
              </a:buClr>
              <a:buSzPts val="3000"/>
              <a:buFont typeface="Arial"/>
              <a:buNone/>
              <a:defRPr sz="30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16" name="Google Shape;216;p29"/>
          <p:cNvSpPr txBox="1">
            <a:spLocks noGrp="1"/>
          </p:cNvSpPr>
          <p:nvPr>
            <p:ph type="body" idx="13"/>
          </p:nvPr>
        </p:nvSpPr>
        <p:spPr>
          <a:xfrm>
            <a:off x="76200" y="971550"/>
            <a:ext cx="4264800" cy="533400"/>
          </a:xfrm>
          <a:prstGeom prst="rect">
            <a:avLst/>
          </a:prstGeom>
          <a:noFill/>
          <a:ln>
            <a:noFill/>
          </a:ln>
        </p:spPr>
        <p:txBody>
          <a:bodyPr spcFirstLastPara="1" wrap="square" lIns="91425" tIns="45700" rIns="91425" bIns="45700" anchor="t" anchorCtr="0">
            <a:noAutofit/>
          </a:bodyPr>
          <a:lstStyle>
            <a:lvl1pPr marL="457200" marR="0" lvl="0" indent="-228600" algn="ctr">
              <a:spcBef>
                <a:spcPts val="400"/>
              </a:spcBef>
              <a:spcAft>
                <a:spcPts val="0"/>
              </a:spcAft>
              <a:buClr>
                <a:schemeClr val="lt1"/>
              </a:buClr>
              <a:buSzPts val="2000"/>
              <a:buFont typeface="Arial"/>
              <a:buNone/>
              <a:defRPr sz="20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pic>
        <p:nvPicPr>
          <p:cNvPr id="217" name="Google Shape;217;p29"/>
          <p:cNvPicPr preferRelativeResize="0"/>
          <p:nvPr/>
        </p:nvPicPr>
        <p:blipFill rotWithShape="1">
          <a:blip r:embed="rId2">
            <a:alphaModFix/>
          </a:blip>
          <a:srcRect/>
          <a:stretch/>
        </p:blipFill>
        <p:spPr>
          <a:xfrm>
            <a:off x="3254403" y="0"/>
            <a:ext cx="5889596" cy="5143501"/>
          </a:xfrm>
          <a:prstGeom prst="rect">
            <a:avLst/>
          </a:prstGeom>
          <a:noFill/>
          <a:ln>
            <a:noFill/>
          </a:ln>
        </p:spPr>
      </p:pic>
      <p:pic>
        <p:nvPicPr>
          <p:cNvPr id="218" name="Google Shape;218;p29" descr="trout5_powerpoint.jpg"/>
          <p:cNvPicPr preferRelativeResize="0"/>
          <p:nvPr/>
        </p:nvPicPr>
        <p:blipFill rotWithShape="1">
          <a:blip r:embed="rId13">
            <a:alphaModFix/>
          </a:blip>
          <a:srcRect/>
          <a:stretch/>
        </p:blipFill>
        <p:spPr>
          <a:xfrm>
            <a:off x="1444150" y="0"/>
            <a:ext cx="7699850" cy="5143500"/>
          </a:xfrm>
          <a:prstGeom prst="rect">
            <a:avLst/>
          </a:prstGeom>
          <a:noFill/>
          <a:ln>
            <a:noFill/>
          </a:ln>
        </p:spPr>
      </p:pic>
      <p:pic>
        <p:nvPicPr>
          <p:cNvPr id="219" name="Google Shape;219;p29"/>
          <p:cNvPicPr preferRelativeResize="0"/>
          <p:nvPr/>
        </p:nvPicPr>
        <p:blipFill rotWithShape="1">
          <a:blip r:embed="rId3">
            <a:alphaModFix/>
          </a:blip>
          <a:srcRect/>
          <a:stretch/>
        </p:blipFill>
        <p:spPr>
          <a:xfrm>
            <a:off x="-67064" y="0"/>
            <a:ext cx="4860288" cy="5143501"/>
          </a:xfrm>
          <a:prstGeom prst="rect">
            <a:avLst/>
          </a:prstGeom>
          <a:noFill/>
          <a:ln>
            <a:noFill/>
          </a:ln>
        </p:spPr>
      </p:pic>
      <p:pic>
        <p:nvPicPr>
          <p:cNvPr id="220" name="Google Shape;220;p29"/>
          <p:cNvPicPr preferRelativeResize="0"/>
          <p:nvPr/>
        </p:nvPicPr>
        <p:blipFill rotWithShape="1">
          <a:blip r:embed="rId4">
            <a:alphaModFix/>
          </a:blip>
          <a:srcRect/>
          <a:stretch/>
        </p:blipFill>
        <p:spPr>
          <a:xfrm>
            <a:off x="152400" y="1885951"/>
            <a:ext cx="274321" cy="274321"/>
          </a:xfrm>
          <a:prstGeom prst="rect">
            <a:avLst/>
          </a:prstGeom>
          <a:noFill/>
          <a:ln>
            <a:noFill/>
          </a:ln>
        </p:spPr>
      </p:pic>
      <p:pic>
        <p:nvPicPr>
          <p:cNvPr id="221" name="Google Shape;221;p29"/>
          <p:cNvPicPr preferRelativeResize="0"/>
          <p:nvPr/>
        </p:nvPicPr>
        <p:blipFill rotWithShape="1">
          <a:blip r:embed="rId5">
            <a:alphaModFix/>
          </a:blip>
          <a:srcRect/>
          <a:stretch/>
        </p:blipFill>
        <p:spPr>
          <a:xfrm>
            <a:off x="152400" y="2190751"/>
            <a:ext cx="274321" cy="274321"/>
          </a:xfrm>
          <a:prstGeom prst="rect">
            <a:avLst/>
          </a:prstGeom>
          <a:noFill/>
          <a:ln>
            <a:noFill/>
          </a:ln>
        </p:spPr>
      </p:pic>
      <p:pic>
        <p:nvPicPr>
          <p:cNvPr id="222" name="Google Shape;222;p29"/>
          <p:cNvPicPr preferRelativeResize="0"/>
          <p:nvPr/>
        </p:nvPicPr>
        <p:blipFill rotWithShape="1">
          <a:blip r:embed="rId6">
            <a:alphaModFix/>
          </a:blip>
          <a:srcRect/>
          <a:stretch/>
        </p:blipFill>
        <p:spPr>
          <a:xfrm>
            <a:off x="154800" y="2495551"/>
            <a:ext cx="274321" cy="274321"/>
          </a:xfrm>
          <a:prstGeom prst="rect">
            <a:avLst/>
          </a:prstGeom>
          <a:noFill/>
          <a:ln>
            <a:noFill/>
          </a:ln>
        </p:spPr>
      </p:pic>
      <p:pic>
        <p:nvPicPr>
          <p:cNvPr id="223" name="Google Shape;223;p29"/>
          <p:cNvPicPr preferRelativeResize="0"/>
          <p:nvPr/>
        </p:nvPicPr>
        <p:blipFill rotWithShape="1">
          <a:blip r:embed="rId7">
            <a:alphaModFix/>
          </a:blip>
          <a:srcRect/>
          <a:stretch/>
        </p:blipFill>
        <p:spPr>
          <a:xfrm>
            <a:off x="152400" y="2800351"/>
            <a:ext cx="274321" cy="274321"/>
          </a:xfrm>
          <a:prstGeom prst="rect">
            <a:avLst/>
          </a:prstGeom>
          <a:noFill/>
          <a:ln>
            <a:noFill/>
          </a:ln>
        </p:spPr>
      </p:pic>
      <p:pic>
        <p:nvPicPr>
          <p:cNvPr id="224" name="Google Shape;224;p29"/>
          <p:cNvPicPr preferRelativeResize="0"/>
          <p:nvPr/>
        </p:nvPicPr>
        <p:blipFill rotWithShape="1">
          <a:blip r:embed="rId8">
            <a:alphaModFix/>
          </a:blip>
          <a:srcRect/>
          <a:stretch/>
        </p:blipFill>
        <p:spPr>
          <a:xfrm>
            <a:off x="2286002" y="1885950"/>
            <a:ext cx="274321" cy="274321"/>
          </a:xfrm>
          <a:prstGeom prst="rect">
            <a:avLst/>
          </a:prstGeom>
          <a:noFill/>
          <a:ln>
            <a:noFill/>
          </a:ln>
        </p:spPr>
      </p:pic>
      <p:pic>
        <p:nvPicPr>
          <p:cNvPr id="225" name="Google Shape;225;p29"/>
          <p:cNvPicPr preferRelativeResize="0"/>
          <p:nvPr/>
        </p:nvPicPr>
        <p:blipFill rotWithShape="1">
          <a:blip r:embed="rId9">
            <a:alphaModFix/>
          </a:blip>
          <a:srcRect/>
          <a:stretch/>
        </p:blipFill>
        <p:spPr>
          <a:xfrm>
            <a:off x="2286002" y="2190751"/>
            <a:ext cx="274321" cy="274321"/>
          </a:xfrm>
          <a:prstGeom prst="rect">
            <a:avLst/>
          </a:prstGeom>
          <a:noFill/>
          <a:ln>
            <a:noFill/>
          </a:ln>
        </p:spPr>
      </p:pic>
      <p:pic>
        <p:nvPicPr>
          <p:cNvPr id="226" name="Google Shape;226;p29"/>
          <p:cNvPicPr preferRelativeResize="0"/>
          <p:nvPr/>
        </p:nvPicPr>
        <p:blipFill rotWithShape="1">
          <a:blip r:embed="rId10">
            <a:alphaModFix/>
          </a:blip>
          <a:srcRect/>
          <a:stretch/>
        </p:blipFill>
        <p:spPr>
          <a:xfrm>
            <a:off x="2286001" y="2526030"/>
            <a:ext cx="274321" cy="274321"/>
          </a:xfrm>
          <a:prstGeom prst="rect">
            <a:avLst/>
          </a:prstGeom>
          <a:noFill/>
          <a:ln>
            <a:noFill/>
          </a:ln>
        </p:spPr>
      </p:pic>
      <p:pic>
        <p:nvPicPr>
          <p:cNvPr id="227" name="Google Shape;227;p29"/>
          <p:cNvPicPr preferRelativeResize="0"/>
          <p:nvPr/>
        </p:nvPicPr>
        <p:blipFill rotWithShape="1">
          <a:blip r:embed="rId11">
            <a:alphaModFix/>
          </a:blip>
          <a:srcRect/>
          <a:stretch/>
        </p:blipFill>
        <p:spPr>
          <a:xfrm>
            <a:off x="2286000" y="2830830"/>
            <a:ext cx="274321" cy="274321"/>
          </a:xfrm>
          <a:prstGeom prst="rect">
            <a:avLst/>
          </a:prstGeom>
          <a:noFill/>
          <a:ln>
            <a:noFill/>
          </a:ln>
        </p:spPr>
      </p:pic>
      <p:pic>
        <p:nvPicPr>
          <p:cNvPr id="228" name="Google Shape;228;p29"/>
          <p:cNvPicPr preferRelativeResize="0"/>
          <p:nvPr/>
        </p:nvPicPr>
        <p:blipFill rotWithShape="1">
          <a:blip r:embed="rId12">
            <a:alphaModFix/>
          </a:blip>
          <a:srcRect/>
          <a:stretch/>
        </p:blipFill>
        <p:spPr>
          <a:xfrm>
            <a:off x="1609106" y="3333376"/>
            <a:ext cx="1286494" cy="1524374"/>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ullet Slide Blue wave">
  <p:cSld name="Bullet Slide Blue wave">
    <p:spTree>
      <p:nvGrpSpPr>
        <p:cNvPr id="1" name="Shape 229"/>
        <p:cNvGrpSpPr/>
        <p:nvPr/>
      </p:nvGrpSpPr>
      <p:grpSpPr>
        <a:xfrm>
          <a:off x="0" y="0"/>
          <a:ext cx="0" cy="0"/>
          <a:chOff x="0" y="0"/>
          <a:chExt cx="0" cy="0"/>
        </a:xfrm>
      </p:grpSpPr>
      <p:pic>
        <p:nvPicPr>
          <p:cNvPr id="230" name="Google Shape;230;p30"/>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231" name="Google Shape;231;p30"/>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232" name="Google Shape;232;p30" descr="short_wave_powerpoint2.png"/>
          <p:cNvPicPr preferRelativeResize="0"/>
          <p:nvPr/>
        </p:nvPicPr>
        <p:blipFill rotWithShape="1">
          <a:blip r:embed="rId3">
            <a:alphaModFix/>
          </a:blip>
          <a:srcRect/>
          <a:stretch/>
        </p:blipFill>
        <p:spPr>
          <a:xfrm>
            <a:off x="0" y="4651717"/>
            <a:ext cx="9143999" cy="434633"/>
          </a:xfrm>
          <a:prstGeom prst="rect">
            <a:avLst/>
          </a:prstGeom>
          <a:noFill/>
          <a:ln>
            <a:noFill/>
          </a:ln>
        </p:spPr>
      </p:pic>
      <p:sp>
        <p:nvSpPr>
          <p:cNvPr id="233" name="Google Shape;233;p30"/>
          <p:cNvSpPr txBox="1">
            <a:spLocks noGrp="1"/>
          </p:cNvSpPr>
          <p:nvPr>
            <p:ph type="title"/>
          </p:nvPr>
        </p:nvSpPr>
        <p:spPr>
          <a:xfrm>
            <a:off x="228600" y="2095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4" name="Google Shape;234;p30"/>
          <p:cNvSpPr txBox="1">
            <a:spLocks noGrp="1"/>
          </p:cNvSpPr>
          <p:nvPr>
            <p:ph type="body" idx="1"/>
          </p:nvPr>
        </p:nvSpPr>
        <p:spPr>
          <a:xfrm>
            <a:off x="272787" y="1200151"/>
            <a:ext cx="8560200" cy="3200400"/>
          </a:xfrm>
          <a:prstGeom prst="rect">
            <a:avLst/>
          </a:prstGeom>
          <a:noFill/>
          <a:ln>
            <a:noFill/>
          </a:ln>
        </p:spPr>
        <p:txBody>
          <a:bodyPr spcFirstLastPara="1" wrap="square" lIns="91425" tIns="45700" rIns="91425" bIns="45700" anchor="t" anchorCtr="0">
            <a:normAutofit/>
          </a:bodyPr>
          <a:lstStyle>
            <a:lvl1pPr marL="457200" marR="0" lvl="0"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1pPr>
            <a:lvl2pPr marL="914400" marR="0" lvl="1" indent="-355600" algn="l">
              <a:spcBef>
                <a:spcPts val="400"/>
              </a:spcBef>
              <a:spcAft>
                <a:spcPts val="0"/>
              </a:spcAft>
              <a:buClr>
                <a:schemeClr val="dk1"/>
              </a:buClr>
              <a:buSzPts val="2000"/>
              <a:buFont typeface="Arial"/>
              <a:buChar char="–"/>
              <a:defRPr sz="2000" b="0" i="0" u="none" strike="noStrike" cap="none">
                <a:solidFill>
                  <a:srgbClr val="535353"/>
                </a:solidFill>
                <a:latin typeface="Gill Sans"/>
                <a:ea typeface="Gill Sans"/>
                <a:cs typeface="Gill Sans"/>
                <a:sym typeface="Gill Sans"/>
              </a:defRPr>
            </a:lvl2pPr>
            <a:lvl3pPr marL="1371600" marR="0" lvl="2" indent="-381000" algn="l">
              <a:spcBef>
                <a:spcPts val="480"/>
              </a:spcBef>
              <a:spcAft>
                <a:spcPts val="0"/>
              </a:spcAft>
              <a:buClr>
                <a:srgbClr val="535353"/>
              </a:buClr>
              <a:buSzPts val="2400"/>
              <a:buFont typeface="Arial"/>
              <a:buChar char="•"/>
              <a:defRPr sz="2400" b="0" i="0" u="none" strike="noStrike" cap="none">
                <a:solidFill>
                  <a:srgbClr val="535353"/>
                </a:solidFill>
                <a:latin typeface="Gill Sans"/>
                <a:ea typeface="Gill Sans"/>
                <a:cs typeface="Gill Sans"/>
                <a:sym typeface="Gill Sans"/>
              </a:defRPr>
            </a:lvl3pPr>
            <a:lvl4pPr marL="1828800" marR="0" lvl="3"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4pPr>
            <a:lvl5pPr marL="2286000" marR="0" lvl="4"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35" name="Google Shape;235;p30"/>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236" name="Google Shape;236;p30"/>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237" name="Google Shape;237;p30"/>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238" name="Google Shape;238;p30"/>
          <p:cNvPicPr preferRelativeResize="0"/>
          <p:nvPr/>
        </p:nvPicPr>
        <p:blipFill rotWithShape="1">
          <a:blip r:embed="rId5">
            <a:alphaModFix/>
          </a:blip>
          <a:srcRect/>
          <a:stretch/>
        </p:blipFill>
        <p:spPr>
          <a:xfrm>
            <a:off x="8077200" y="-19050"/>
            <a:ext cx="755906" cy="765050"/>
          </a:xfrm>
          <a:prstGeom prst="rect">
            <a:avLst/>
          </a:prstGeom>
          <a:noFill/>
          <a:ln>
            <a:noFill/>
          </a:ln>
        </p:spPr>
      </p:pic>
      <p:pic>
        <p:nvPicPr>
          <p:cNvPr id="239" name="Google Shape;239;p30"/>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240" name="Google Shape;240;p30"/>
          <p:cNvPicPr preferRelativeResize="0"/>
          <p:nvPr/>
        </p:nvPicPr>
        <p:blipFill rotWithShape="1">
          <a:blip r:embed="rId5">
            <a:alphaModFix/>
          </a:blip>
          <a:srcRect/>
          <a:stretch/>
        </p:blipFill>
        <p:spPr>
          <a:xfrm>
            <a:off x="8077200" y="-19050"/>
            <a:ext cx="755906" cy="76505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eam Slide Green wave">
  <p:cSld name="Team Slide Green wave">
    <p:spTree>
      <p:nvGrpSpPr>
        <p:cNvPr id="1" name="Shape 241"/>
        <p:cNvGrpSpPr/>
        <p:nvPr/>
      </p:nvGrpSpPr>
      <p:grpSpPr>
        <a:xfrm>
          <a:off x="0" y="0"/>
          <a:ext cx="0" cy="0"/>
          <a:chOff x="0" y="0"/>
          <a:chExt cx="0" cy="0"/>
        </a:xfrm>
      </p:grpSpPr>
      <p:pic>
        <p:nvPicPr>
          <p:cNvPr id="242" name="Google Shape;242;p31"/>
          <p:cNvPicPr preferRelativeResize="0"/>
          <p:nvPr/>
        </p:nvPicPr>
        <p:blipFill rotWithShape="1">
          <a:blip r:embed="rId2">
            <a:alphaModFix/>
          </a:blip>
          <a:srcRect/>
          <a:stretch/>
        </p:blipFill>
        <p:spPr>
          <a:xfrm>
            <a:off x="0" y="4629151"/>
            <a:ext cx="9144001" cy="533399"/>
          </a:xfrm>
          <a:prstGeom prst="rect">
            <a:avLst/>
          </a:prstGeom>
          <a:noFill/>
          <a:ln>
            <a:noFill/>
          </a:ln>
        </p:spPr>
      </p:pic>
      <p:pic>
        <p:nvPicPr>
          <p:cNvPr id="243" name="Google Shape;243;p31"/>
          <p:cNvPicPr preferRelativeResize="0"/>
          <p:nvPr/>
        </p:nvPicPr>
        <p:blipFill rotWithShape="1">
          <a:blip r:embed="rId2">
            <a:alphaModFix/>
          </a:blip>
          <a:srcRect/>
          <a:stretch/>
        </p:blipFill>
        <p:spPr>
          <a:xfrm>
            <a:off x="0" y="4629151"/>
            <a:ext cx="9144001" cy="533399"/>
          </a:xfrm>
          <a:prstGeom prst="rect">
            <a:avLst/>
          </a:prstGeom>
          <a:noFill/>
          <a:ln>
            <a:noFill/>
          </a:ln>
        </p:spPr>
      </p:pic>
      <p:sp>
        <p:nvSpPr>
          <p:cNvPr id="244" name="Google Shape;244;p31"/>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5" name="Google Shape;245;p31"/>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246" name="Google Shape;246;p31"/>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247" name="Google Shape;247;p31"/>
          <p:cNvPicPr preferRelativeResize="0"/>
          <p:nvPr/>
        </p:nvPicPr>
        <p:blipFill rotWithShape="1">
          <a:blip r:embed="rId4">
            <a:alphaModFix/>
          </a:blip>
          <a:srcRect/>
          <a:stretch/>
        </p:blipFill>
        <p:spPr>
          <a:xfrm>
            <a:off x="8077200" y="-19050"/>
            <a:ext cx="755906" cy="765050"/>
          </a:xfrm>
          <a:prstGeom prst="rect">
            <a:avLst/>
          </a:prstGeom>
          <a:noFill/>
          <a:ln>
            <a:noFill/>
          </a:ln>
        </p:spPr>
      </p:pic>
      <p:sp>
        <p:nvSpPr>
          <p:cNvPr id="248" name="Google Shape;248;p31"/>
          <p:cNvSpPr/>
          <p:nvPr/>
        </p:nvSpPr>
        <p:spPr>
          <a:xfrm>
            <a:off x="2590800" y="1809750"/>
            <a:ext cx="6553200" cy="1905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49" name="Google Shape;249;p31"/>
          <p:cNvSpPr/>
          <p:nvPr/>
        </p:nvSpPr>
        <p:spPr>
          <a:xfrm>
            <a:off x="2545080" y="1809750"/>
            <a:ext cx="45600" cy="1905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50" name="Google Shape;250;p31"/>
          <p:cNvSpPr>
            <a:spLocks noGrp="1"/>
          </p:cNvSpPr>
          <p:nvPr>
            <p:ph type="pic" idx="2"/>
          </p:nvPr>
        </p:nvSpPr>
        <p:spPr>
          <a:xfrm>
            <a:off x="381000" y="1809750"/>
            <a:ext cx="2163900" cy="1905000"/>
          </a:xfrm>
          <a:prstGeom prst="rect">
            <a:avLst/>
          </a:prstGeom>
          <a:noFill/>
          <a:ln>
            <a:noFill/>
          </a:ln>
        </p:spPr>
      </p:sp>
      <p:sp>
        <p:nvSpPr>
          <p:cNvPr id="251" name="Google Shape;251;p31"/>
          <p:cNvSpPr txBox="1">
            <a:spLocks noGrp="1"/>
          </p:cNvSpPr>
          <p:nvPr>
            <p:ph type="body" idx="1"/>
          </p:nvPr>
        </p:nvSpPr>
        <p:spPr>
          <a:xfrm>
            <a:off x="2743200" y="1885950"/>
            <a:ext cx="2667000" cy="3048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1"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52" name="Google Shape;252;p31"/>
          <p:cNvSpPr txBox="1">
            <a:spLocks noGrp="1"/>
          </p:cNvSpPr>
          <p:nvPr>
            <p:ph type="body" idx="3"/>
          </p:nvPr>
        </p:nvSpPr>
        <p:spPr>
          <a:xfrm>
            <a:off x="2743200" y="2266950"/>
            <a:ext cx="2667000" cy="12954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53" name="Google Shape;253;p31"/>
          <p:cNvSpPr txBox="1">
            <a:spLocks noGrp="1"/>
          </p:cNvSpPr>
          <p:nvPr>
            <p:ph type="body" idx="4"/>
          </p:nvPr>
        </p:nvSpPr>
        <p:spPr>
          <a:xfrm>
            <a:off x="5788152" y="1885950"/>
            <a:ext cx="3045000" cy="16764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54" name="Google Shape;254;p31"/>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255" name="Google Shape;255;p31"/>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256" name="Google Shape;256;p31"/>
          <p:cNvPicPr preferRelativeResize="0"/>
          <p:nvPr/>
        </p:nvPicPr>
        <p:blipFill rotWithShape="1">
          <a:blip r:embed="rId4">
            <a:alphaModFix/>
          </a:blip>
          <a:srcRect/>
          <a:stretch/>
        </p:blipFill>
        <p:spPr>
          <a:xfrm>
            <a:off x="8077200" y="-19050"/>
            <a:ext cx="755906" cy="765050"/>
          </a:xfrm>
          <a:prstGeom prst="rect">
            <a:avLst/>
          </a:prstGeom>
          <a:noFill/>
          <a:ln>
            <a:noFill/>
          </a:ln>
        </p:spPr>
      </p:pic>
      <p:sp>
        <p:nvSpPr>
          <p:cNvPr id="257" name="Google Shape;257;p31"/>
          <p:cNvSpPr/>
          <p:nvPr/>
        </p:nvSpPr>
        <p:spPr>
          <a:xfrm>
            <a:off x="2590800" y="1809750"/>
            <a:ext cx="6553200" cy="1905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58" name="Google Shape;258;p31"/>
          <p:cNvSpPr/>
          <p:nvPr/>
        </p:nvSpPr>
        <p:spPr>
          <a:xfrm>
            <a:off x="2545080" y="1809750"/>
            <a:ext cx="45600" cy="1905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xt Slide Green wave">
  <p:cSld name="Text Slide Green wave">
    <p:spTree>
      <p:nvGrpSpPr>
        <p:cNvPr id="1" name="Shape 259"/>
        <p:cNvGrpSpPr/>
        <p:nvPr/>
      </p:nvGrpSpPr>
      <p:grpSpPr>
        <a:xfrm>
          <a:off x="0" y="0"/>
          <a:ext cx="0" cy="0"/>
          <a:chOff x="0" y="0"/>
          <a:chExt cx="0" cy="0"/>
        </a:xfrm>
      </p:grpSpPr>
      <p:pic>
        <p:nvPicPr>
          <p:cNvPr id="260" name="Google Shape;260;p32"/>
          <p:cNvPicPr preferRelativeResize="0"/>
          <p:nvPr/>
        </p:nvPicPr>
        <p:blipFill rotWithShape="1">
          <a:blip r:embed="rId2">
            <a:alphaModFix/>
          </a:blip>
          <a:srcRect/>
          <a:stretch/>
        </p:blipFill>
        <p:spPr>
          <a:xfrm>
            <a:off x="0" y="4629151"/>
            <a:ext cx="9144001" cy="533399"/>
          </a:xfrm>
          <a:prstGeom prst="rect">
            <a:avLst/>
          </a:prstGeom>
          <a:noFill/>
          <a:ln>
            <a:noFill/>
          </a:ln>
        </p:spPr>
      </p:pic>
      <p:pic>
        <p:nvPicPr>
          <p:cNvPr id="261" name="Google Shape;261;p32"/>
          <p:cNvPicPr preferRelativeResize="0"/>
          <p:nvPr/>
        </p:nvPicPr>
        <p:blipFill rotWithShape="1">
          <a:blip r:embed="rId2">
            <a:alphaModFix/>
          </a:blip>
          <a:srcRect/>
          <a:stretch/>
        </p:blipFill>
        <p:spPr>
          <a:xfrm>
            <a:off x="0" y="4629151"/>
            <a:ext cx="9144001" cy="533399"/>
          </a:xfrm>
          <a:prstGeom prst="rect">
            <a:avLst/>
          </a:prstGeom>
          <a:noFill/>
          <a:ln>
            <a:noFill/>
          </a:ln>
        </p:spPr>
      </p:pic>
      <p:sp>
        <p:nvSpPr>
          <p:cNvPr id="262" name="Google Shape;262;p32"/>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3" name="Google Shape;263;p32"/>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264" name="Google Shape;264;p32"/>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265" name="Google Shape;265;p32"/>
          <p:cNvPicPr preferRelativeResize="0"/>
          <p:nvPr/>
        </p:nvPicPr>
        <p:blipFill rotWithShape="1">
          <a:blip r:embed="rId4">
            <a:alphaModFix/>
          </a:blip>
          <a:srcRect/>
          <a:stretch/>
        </p:blipFill>
        <p:spPr>
          <a:xfrm>
            <a:off x="8077200" y="-19050"/>
            <a:ext cx="755906" cy="765050"/>
          </a:xfrm>
          <a:prstGeom prst="rect">
            <a:avLst/>
          </a:prstGeom>
          <a:noFill/>
          <a:ln>
            <a:noFill/>
          </a:ln>
        </p:spPr>
      </p:pic>
      <p:sp>
        <p:nvSpPr>
          <p:cNvPr id="266" name="Google Shape;266;p32"/>
          <p:cNvSpPr txBox="1">
            <a:spLocks noGrp="1"/>
          </p:cNvSpPr>
          <p:nvPr>
            <p:ph type="body" idx="1"/>
          </p:nvPr>
        </p:nvSpPr>
        <p:spPr>
          <a:xfrm>
            <a:off x="272787" y="971550"/>
            <a:ext cx="8560200" cy="3505200"/>
          </a:xfrm>
          <a:prstGeom prst="rect">
            <a:avLst/>
          </a:prstGeom>
          <a:noFill/>
          <a:ln>
            <a:noFill/>
          </a:ln>
        </p:spPr>
        <p:txBody>
          <a:bodyPr spcFirstLastPara="1" wrap="square" lIns="91425" tIns="45700" rIns="91425" bIns="45700" anchor="t" anchorCtr="0">
            <a:normAutofit/>
          </a:bodyPr>
          <a:lstStyle>
            <a:lvl1pPr marL="457200" marR="0" lvl="0" indent="-228600" algn="l">
              <a:spcBef>
                <a:spcPts val="360"/>
              </a:spcBef>
              <a:spcAft>
                <a:spcPts val="0"/>
              </a:spcAft>
              <a:buClr>
                <a:srgbClr val="535353"/>
              </a:buClr>
              <a:buSzPts val="1800"/>
              <a:buFont typeface="Arial"/>
              <a:buNone/>
              <a:defRPr sz="1800" b="0" i="0" u="none" strike="noStrike" cap="none">
                <a:solidFill>
                  <a:srgbClr val="535353"/>
                </a:solidFill>
                <a:latin typeface="Gill Sans"/>
                <a:ea typeface="Gill Sans"/>
                <a:cs typeface="Gill Sans"/>
                <a:sym typeface="Gill Sans"/>
              </a:defRPr>
            </a:lvl1pPr>
            <a:lvl2pPr marL="914400" marR="0" lvl="1" indent="-406400" algn="l">
              <a:spcBef>
                <a:spcPts val="560"/>
              </a:spcBef>
              <a:spcAft>
                <a:spcPts val="0"/>
              </a:spcAft>
              <a:buClr>
                <a:srgbClr val="535353"/>
              </a:buClr>
              <a:buSzPts val="2800"/>
              <a:buFont typeface="Arial"/>
              <a:buChar char="–"/>
              <a:defRPr sz="2800" b="0" i="0" u="none" strike="noStrike" cap="none">
                <a:solidFill>
                  <a:srgbClr val="535353"/>
                </a:solidFill>
                <a:latin typeface="Gill Sans"/>
                <a:ea typeface="Gill Sans"/>
                <a:cs typeface="Gill Sans"/>
                <a:sym typeface="Gill Sans"/>
              </a:defRPr>
            </a:lvl2pPr>
            <a:lvl3pPr marL="1371600" marR="0" lvl="2" indent="-381000" algn="l">
              <a:spcBef>
                <a:spcPts val="480"/>
              </a:spcBef>
              <a:spcAft>
                <a:spcPts val="0"/>
              </a:spcAft>
              <a:buClr>
                <a:srgbClr val="535353"/>
              </a:buClr>
              <a:buSzPts val="2400"/>
              <a:buFont typeface="Arial"/>
              <a:buChar char="•"/>
              <a:defRPr sz="2400" b="0" i="0" u="none" strike="noStrike" cap="none">
                <a:solidFill>
                  <a:srgbClr val="535353"/>
                </a:solidFill>
                <a:latin typeface="Gill Sans"/>
                <a:ea typeface="Gill Sans"/>
                <a:cs typeface="Gill Sans"/>
                <a:sym typeface="Gill Sans"/>
              </a:defRPr>
            </a:lvl3pPr>
            <a:lvl4pPr marL="1828800" marR="0" lvl="3"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4pPr>
            <a:lvl5pPr marL="2286000" marR="0" lvl="4"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67" name="Google Shape;267;p32"/>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268" name="Google Shape;268;p32"/>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269" name="Google Shape;269;p32"/>
          <p:cNvPicPr preferRelativeResize="0"/>
          <p:nvPr/>
        </p:nvPicPr>
        <p:blipFill rotWithShape="1">
          <a:blip r:embed="rId4">
            <a:alphaModFix/>
          </a:blip>
          <a:srcRect/>
          <a:stretch/>
        </p:blipFill>
        <p:spPr>
          <a:xfrm>
            <a:off x="8077200" y="-19050"/>
            <a:ext cx="755906" cy="76505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Team Slide Blue wave">
  <p:cSld name="1_Team Slide Blue wave">
    <p:spTree>
      <p:nvGrpSpPr>
        <p:cNvPr id="1" name="Shape 270"/>
        <p:cNvGrpSpPr/>
        <p:nvPr/>
      </p:nvGrpSpPr>
      <p:grpSpPr>
        <a:xfrm>
          <a:off x="0" y="0"/>
          <a:ext cx="0" cy="0"/>
          <a:chOff x="0" y="0"/>
          <a:chExt cx="0" cy="0"/>
        </a:xfrm>
      </p:grpSpPr>
      <p:pic>
        <p:nvPicPr>
          <p:cNvPr id="271" name="Google Shape;271;p33"/>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272" name="Google Shape;272;p33" descr="short_wave_powerpoint2.png"/>
          <p:cNvPicPr preferRelativeResize="0"/>
          <p:nvPr/>
        </p:nvPicPr>
        <p:blipFill rotWithShape="1">
          <a:blip r:embed="rId3">
            <a:alphaModFix/>
          </a:blip>
          <a:srcRect/>
          <a:stretch/>
        </p:blipFill>
        <p:spPr>
          <a:xfrm>
            <a:off x="0" y="4651717"/>
            <a:ext cx="9143999" cy="434633"/>
          </a:xfrm>
          <a:prstGeom prst="rect">
            <a:avLst/>
          </a:prstGeom>
          <a:noFill/>
          <a:ln>
            <a:noFill/>
          </a:ln>
        </p:spPr>
      </p:pic>
      <p:sp>
        <p:nvSpPr>
          <p:cNvPr id="273" name="Google Shape;273;p33"/>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4" name="Google Shape;274;p33"/>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275" name="Google Shape;275;p33"/>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276" name="Google Shape;276;p33"/>
          <p:cNvPicPr preferRelativeResize="0"/>
          <p:nvPr/>
        </p:nvPicPr>
        <p:blipFill rotWithShape="1">
          <a:blip r:embed="rId5">
            <a:alphaModFix/>
          </a:blip>
          <a:srcRect/>
          <a:stretch/>
        </p:blipFill>
        <p:spPr>
          <a:xfrm>
            <a:off x="8077200" y="-19050"/>
            <a:ext cx="755906" cy="765050"/>
          </a:xfrm>
          <a:prstGeom prst="rect">
            <a:avLst/>
          </a:prstGeom>
          <a:noFill/>
          <a:ln>
            <a:noFill/>
          </a:ln>
        </p:spPr>
      </p:pic>
      <p:sp>
        <p:nvSpPr>
          <p:cNvPr id="277" name="Google Shape;277;p33"/>
          <p:cNvSpPr/>
          <p:nvPr/>
        </p:nvSpPr>
        <p:spPr>
          <a:xfrm>
            <a:off x="2590800" y="1809750"/>
            <a:ext cx="6553200" cy="1905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78" name="Google Shape;278;p33"/>
          <p:cNvSpPr/>
          <p:nvPr/>
        </p:nvSpPr>
        <p:spPr>
          <a:xfrm>
            <a:off x="2545080" y="1809750"/>
            <a:ext cx="45600" cy="1905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79" name="Google Shape;279;p33"/>
          <p:cNvSpPr>
            <a:spLocks noGrp="1"/>
          </p:cNvSpPr>
          <p:nvPr>
            <p:ph type="pic" idx="2"/>
          </p:nvPr>
        </p:nvSpPr>
        <p:spPr>
          <a:xfrm>
            <a:off x="381000" y="1809750"/>
            <a:ext cx="2163900" cy="1905000"/>
          </a:xfrm>
          <a:prstGeom prst="rect">
            <a:avLst/>
          </a:prstGeom>
          <a:noFill/>
          <a:ln>
            <a:noFill/>
          </a:ln>
        </p:spPr>
      </p:sp>
      <p:sp>
        <p:nvSpPr>
          <p:cNvPr id="280" name="Google Shape;280;p33"/>
          <p:cNvSpPr txBox="1">
            <a:spLocks noGrp="1"/>
          </p:cNvSpPr>
          <p:nvPr>
            <p:ph type="body" idx="1"/>
          </p:nvPr>
        </p:nvSpPr>
        <p:spPr>
          <a:xfrm>
            <a:off x="2743200" y="1885950"/>
            <a:ext cx="2667000" cy="3048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1"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81" name="Google Shape;281;p33"/>
          <p:cNvSpPr txBox="1">
            <a:spLocks noGrp="1"/>
          </p:cNvSpPr>
          <p:nvPr>
            <p:ph type="body" idx="3"/>
          </p:nvPr>
        </p:nvSpPr>
        <p:spPr>
          <a:xfrm>
            <a:off x="2743200" y="2266950"/>
            <a:ext cx="2667000" cy="12954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82" name="Google Shape;282;p33"/>
          <p:cNvSpPr txBox="1">
            <a:spLocks noGrp="1"/>
          </p:cNvSpPr>
          <p:nvPr>
            <p:ph type="body" idx="4"/>
          </p:nvPr>
        </p:nvSpPr>
        <p:spPr>
          <a:xfrm>
            <a:off x="5788152" y="1885950"/>
            <a:ext cx="3045000" cy="16764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83" name="Google Shape;283;p33"/>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eam Slide Green wave">
  <p:cSld name="1_Team Slide Green wave">
    <p:spTree>
      <p:nvGrpSpPr>
        <p:cNvPr id="1" name="Shape 284"/>
        <p:cNvGrpSpPr/>
        <p:nvPr/>
      </p:nvGrpSpPr>
      <p:grpSpPr>
        <a:xfrm>
          <a:off x="0" y="0"/>
          <a:ext cx="0" cy="0"/>
          <a:chOff x="0" y="0"/>
          <a:chExt cx="0" cy="0"/>
        </a:xfrm>
      </p:grpSpPr>
      <p:pic>
        <p:nvPicPr>
          <p:cNvPr id="285" name="Google Shape;285;p34"/>
          <p:cNvPicPr preferRelativeResize="0"/>
          <p:nvPr/>
        </p:nvPicPr>
        <p:blipFill rotWithShape="1">
          <a:blip r:embed="rId2">
            <a:alphaModFix/>
          </a:blip>
          <a:srcRect/>
          <a:stretch/>
        </p:blipFill>
        <p:spPr>
          <a:xfrm>
            <a:off x="0" y="4629151"/>
            <a:ext cx="9144001" cy="533399"/>
          </a:xfrm>
          <a:prstGeom prst="rect">
            <a:avLst/>
          </a:prstGeom>
          <a:noFill/>
          <a:ln>
            <a:noFill/>
          </a:ln>
        </p:spPr>
      </p:pic>
      <p:sp>
        <p:nvSpPr>
          <p:cNvPr id="286" name="Google Shape;286;p34"/>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7" name="Google Shape;287;p34"/>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288" name="Google Shape;288;p34"/>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289" name="Google Shape;289;p34"/>
          <p:cNvPicPr preferRelativeResize="0"/>
          <p:nvPr/>
        </p:nvPicPr>
        <p:blipFill rotWithShape="1">
          <a:blip r:embed="rId4">
            <a:alphaModFix/>
          </a:blip>
          <a:srcRect/>
          <a:stretch/>
        </p:blipFill>
        <p:spPr>
          <a:xfrm>
            <a:off x="8077200" y="-19050"/>
            <a:ext cx="755906" cy="765050"/>
          </a:xfrm>
          <a:prstGeom prst="rect">
            <a:avLst/>
          </a:prstGeom>
          <a:noFill/>
          <a:ln>
            <a:noFill/>
          </a:ln>
        </p:spPr>
      </p:pic>
      <p:sp>
        <p:nvSpPr>
          <p:cNvPr id="290" name="Google Shape;290;p34"/>
          <p:cNvSpPr/>
          <p:nvPr/>
        </p:nvSpPr>
        <p:spPr>
          <a:xfrm>
            <a:off x="2590800" y="1809750"/>
            <a:ext cx="6553200" cy="1905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91" name="Google Shape;291;p34"/>
          <p:cNvSpPr/>
          <p:nvPr/>
        </p:nvSpPr>
        <p:spPr>
          <a:xfrm>
            <a:off x="2545080" y="1809750"/>
            <a:ext cx="45600" cy="1905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92" name="Google Shape;292;p34"/>
          <p:cNvSpPr>
            <a:spLocks noGrp="1"/>
          </p:cNvSpPr>
          <p:nvPr>
            <p:ph type="pic" idx="2"/>
          </p:nvPr>
        </p:nvSpPr>
        <p:spPr>
          <a:xfrm>
            <a:off x="381000" y="1809750"/>
            <a:ext cx="2163900" cy="1905000"/>
          </a:xfrm>
          <a:prstGeom prst="rect">
            <a:avLst/>
          </a:prstGeom>
          <a:noFill/>
          <a:ln>
            <a:noFill/>
          </a:ln>
        </p:spPr>
      </p:sp>
      <p:sp>
        <p:nvSpPr>
          <p:cNvPr id="293" name="Google Shape;293;p34"/>
          <p:cNvSpPr txBox="1">
            <a:spLocks noGrp="1"/>
          </p:cNvSpPr>
          <p:nvPr>
            <p:ph type="body" idx="1"/>
          </p:nvPr>
        </p:nvSpPr>
        <p:spPr>
          <a:xfrm>
            <a:off x="2743200" y="1885950"/>
            <a:ext cx="2667000" cy="3048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1"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94" name="Google Shape;294;p34"/>
          <p:cNvSpPr txBox="1">
            <a:spLocks noGrp="1"/>
          </p:cNvSpPr>
          <p:nvPr>
            <p:ph type="body" idx="3"/>
          </p:nvPr>
        </p:nvSpPr>
        <p:spPr>
          <a:xfrm>
            <a:off x="2743200" y="2266950"/>
            <a:ext cx="2667000" cy="12954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95" name="Google Shape;295;p34"/>
          <p:cNvSpPr txBox="1">
            <a:spLocks noGrp="1"/>
          </p:cNvSpPr>
          <p:nvPr>
            <p:ph type="body" idx="4"/>
          </p:nvPr>
        </p:nvSpPr>
        <p:spPr>
          <a:xfrm>
            <a:off x="5788152" y="1885950"/>
            <a:ext cx="3045000" cy="16764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96" name="Google Shape;296;p34"/>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ext Slide Blue wave">
  <p:cSld name="1_Text Slide Blue wave">
    <p:spTree>
      <p:nvGrpSpPr>
        <p:cNvPr id="1" name="Shape 297"/>
        <p:cNvGrpSpPr/>
        <p:nvPr/>
      </p:nvGrpSpPr>
      <p:grpSpPr>
        <a:xfrm>
          <a:off x="0" y="0"/>
          <a:ext cx="0" cy="0"/>
          <a:chOff x="0" y="0"/>
          <a:chExt cx="0" cy="0"/>
        </a:xfrm>
      </p:grpSpPr>
      <p:pic>
        <p:nvPicPr>
          <p:cNvPr id="298" name="Google Shape;298;p35"/>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299" name="Google Shape;299;p35" descr="short_wave_powerpoint2.png"/>
          <p:cNvPicPr preferRelativeResize="0"/>
          <p:nvPr/>
        </p:nvPicPr>
        <p:blipFill rotWithShape="1">
          <a:blip r:embed="rId3">
            <a:alphaModFix/>
          </a:blip>
          <a:srcRect/>
          <a:stretch/>
        </p:blipFill>
        <p:spPr>
          <a:xfrm>
            <a:off x="0" y="4684754"/>
            <a:ext cx="9143999" cy="434633"/>
          </a:xfrm>
          <a:prstGeom prst="rect">
            <a:avLst/>
          </a:prstGeom>
          <a:noFill/>
          <a:ln>
            <a:noFill/>
          </a:ln>
        </p:spPr>
      </p:pic>
      <p:sp>
        <p:nvSpPr>
          <p:cNvPr id="300" name="Google Shape;300;p35"/>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1" name="Google Shape;301;p35"/>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302" name="Google Shape;302;p35"/>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303" name="Google Shape;303;p35"/>
          <p:cNvPicPr preferRelativeResize="0"/>
          <p:nvPr/>
        </p:nvPicPr>
        <p:blipFill rotWithShape="1">
          <a:blip r:embed="rId5">
            <a:alphaModFix/>
          </a:blip>
          <a:srcRect/>
          <a:stretch/>
        </p:blipFill>
        <p:spPr>
          <a:xfrm>
            <a:off x="8077200" y="-19050"/>
            <a:ext cx="755906" cy="765050"/>
          </a:xfrm>
          <a:prstGeom prst="rect">
            <a:avLst/>
          </a:prstGeom>
          <a:noFill/>
          <a:ln>
            <a:noFill/>
          </a:ln>
        </p:spPr>
      </p:pic>
      <p:sp>
        <p:nvSpPr>
          <p:cNvPr id="304" name="Google Shape;304;p35"/>
          <p:cNvSpPr txBox="1">
            <a:spLocks noGrp="1"/>
          </p:cNvSpPr>
          <p:nvPr>
            <p:ph type="body" idx="1"/>
          </p:nvPr>
        </p:nvSpPr>
        <p:spPr>
          <a:xfrm>
            <a:off x="272787" y="971550"/>
            <a:ext cx="8560200" cy="3505200"/>
          </a:xfrm>
          <a:prstGeom prst="rect">
            <a:avLst/>
          </a:prstGeom>
          <a:noFill/>
          <a:ln>
            <a:noFill/>
          </a:ln>
        </p:spPr>
        <p:txBody>
          <a:bodyPr spcFirstLastPara="1" wrap="square" lIns="91425" tIns="45700" rIns="91425" bIns="45700" anchor="t" anchorCtr="0">
            <a:normAutofit/>
          </a:bodyPr>
          <a:lstStyle>
            <a:lvl1pPr marL="457200" marR="0" lvl="0" indent="-228600" algn="l">
              <a:spcBef>
                <a:spcPts val="360"/>
              </a:spcBef>
              <a:spcAft>
                <a:spcPts val="0"/>
              </a:spcAft>
              <a:buClr>
                <a:srgbClr val="535353"/>
              </a:buClr>
              <a:buSzPts val="1800"/>
              <a:buFont typeface="Arial"/>
              <a:buNone/>
              <a:defRPr sz="1800" b="0" i="0" u="none" strike="noStrike" cap="none">
                <a:solidFill>
                  <a:srgbClr val="535353"/>
                </a:solidFill>
                <a:latin typeface="Gill Sans"/>
                <a:ea typeface="Gill Sans"/>
                <a:cs typeface="Gill Sans"/>
                <a:sym typeface="Gill Sans"/>
              </a:defRPr>
            </a:lvl1pPr>
            <a:lvl2pPr marL="914400" marR="0" lvl="1" indent="-406400" algn="l">
              <a:spcBef>
                <a:spcPts val="560"/>
              </a:spcBef>
              <a:spcAft>
                <a:spcPts val="0"/>
              </a:spcAft>
              <a:buClr>
                <a:srgbClr val="535353"/>
              </a:buClr>
              <a:buSzPts val="2800"/>
              <a:buFont typeface="Arial"/>
              <a:buChar char="–"/>
              <a:defRPr sz="2800" b="0" i="0" u="none" strike="noStrike" cap="none">
                <a:solidFill>
                  <a:srgbClr val="535353"/>
                </a:solidFill>
                <a:latin typeface="Gill Sans"/>
                <a:ea typeface="Gill Sans"/>
                <a:cs typeface="Gill Sans"/>
                <a:sym typeface="Gill Sans"/>
              </a:defRPr>
            </a:lvl2pPr>
            <a:lvl3pPr marL="1371600" marR="0" lvl="2" indent="-381000" algn="l">
              <a:spcBef>
                <a:spcPts val="480"/>
              </a:spcBef>
              <a:spcAft>
                <a:spcPts val="0"/>
              </a:spcAft>
              <a:buClr>
                <a:srgbClr val="535353"/>
              </a:buClr>
              <a:buSzPts val="2400"/>
              <a:buFont typeface="Arial"/>
              <a:buChar char="•"/>
              <a:defRPr sz="2400" b="0" i="0" u="none" strike="noStrike" cap="none">
                <a:solidFill>
                  <a:srgbClr val="535353"/>
                </a:solidFill>
                <a:latin typeface="Gill Sans"/>
                <a:ea typeface="Gill Sans"/>
                <a:cs typeface="Gill Sans"/>
                <a:sym typeface="Gill Sans"/>
              </a:defRPr>
            </a:lvl3pPr>
            <a:lvl4pPr marL="1828800" marR="0" lvl="3"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4pPr>
            <a:lvl5pPr marL="2286000" marR="0" lvl="4"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05" name="Google Shape;305;p35"/>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Text Slide Green wave">
  <p:cSld name="1_Text Slide Green wave">
    <p:spTree>
      <p:nvGrpSpPr>
        <p:cNvPr id="1" name="Shape 306"/>
        <p:cNvGrpSpPr/>
        <p:nvPr/>
      </p:nvGrpSpPr>
      <p:grpSpPr>
        <a:xfrm>
          <a:off x="0" y="0"/>
          <a:ext cx="0" cy="0"/>
          <a:chOff x="0" y="0"/>
          <a:chExt cx="0" cy="0"/>
        </a:xfrm>
      </p:grpSpPr>
      <p:pic>
        <p:nvPicPr>
          <p:cNvPr id="307" name="Google Shape;307;p36"/>
          <p:cNvPicPr preferRelativeResize="0"/>
          <p:nvPr/>
        </p:nvPicPr>
        <p:blipFill rotWithShape="1">
          <a:blip r:embed="rId2">
            <a:alphaModFix/>
          </a:blip>
          <a:srcRect/>
          <a:stretch/>
        </p:blipFill>
        <p:spPr>
          <a:xfrm>
            <a:off x="0" y="4629151"/>
            <a:ext cx="9144001" cy="533399"/>
          </a:xfrm>
          <a:prstGeom prst="rect">
            <a:avLst/>
          </a:prstGeom>
          <a:noFill/>
          <a:ln>
            <a:noFill/>
          </a:ln>
        </p:spPr>
      </p:pic>
      <p:sp>
        <p:nvSpPr>
          <p:cNvPr id="308" name="Google Shape;308;p36"/>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9" name="Google Shape;309;p36"/>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310" name="Google Shape;310;p36"/>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311" name="Google Shape;311;p36"/>
          <p:cNvPicPr preferRelativeResize="0"/>
          <p:nvPr/>
        </p:nvPicPr>
        <p:blipFill rotWithShape="1">
          <a:blip r:embed="rId4">
            <a:alphaModFix/>
          </a:blip>
          <a:srcRect/>
          <a:stretch/>
        </p:blipFill>
        <p:spPr>
          <a:xfrm>
            <a:off x="8077200" y="-19050"/>
            <a:ext cx="755906" cy="765050"/>
          </a:xfrm>
          <a:prstGeom prst="rect">
            <a:avLst/>
          </a:prstGeom>
          <a:noFill/>
          <a:ln>
            <a:noFill/>
          </a:ln>
        </p:spPr>
      </p:pic>
      <p:sp>
        <p:nvSpPr>
          <p:cNvPr id="312" name="Google Shape;312;p36"/>
          <p:cNvSpPr txBox="1">
            <a:spLocks noGrp="1"/>
          </p:cNvSpPr>
          <p:nvPr>
            <p:ph type="body" idx="1"/>
          </p:nvPr>
        </p:nvSpPr>
        <p:spPr>
          <a:xfrm>
            <a:off x="272787" y="971550"/>
            <a:ext cx="8560200" cy="3505200"/>
          </a:xfrm>
          <a:prstGeom prst="rect">
            <a:avLst/>
          </a:prstGeom>
          <a:noFill/>
          <a:ln>
            <a:noFill/>
          </a:ln>
        </p:spPr>
        <p:txBody>
          <a:bodyPr spcFirstLastPara="1" wrap="square" lIns="91425" tIns="45700" rIns="91425" bIns="45700" anchor="t" anchorCtr="0">
            <a:normAutofit/>
          </a:bodyPr>
          <a:lstStyle>
            <a:lvl1pPr marL="457200" marR="0" lvl="0" indent="-228600" algn="l">
              <a:spcBef>
                <a:spcPts val="360"/>
              </a:spcBef>
              <a:spcAft>
                <a:spcPts val="0"/>
              </a:spcAft>
              <a:buClr>
                <a:srgbClr val="535353"/>
              </a:buClr>
              <a:buSzPts val="1800"/>
              <a:buFont typeface="Arial"/>
              <a:buNone/>
              <a:defRPr sz="1800" b="0" i="0" u="none" strike="noStrike" cap="none">
                <a:solidFill>
                  <a:srgbClr val="535353"/>
                </a:solidFill>
                <a:latin typeface="Gill Sans"/>
                <a:ea typeface="Gill Sans"/>
                <a:cs typeface="Gill Sans"/>
                <a:sym typeface="Gill Sans"/>
              </a:defRPr>
            </a:lvl1pPr>
            <a:lvl2pPr marL="914400" marR="0" lvl="1" indent="-406400" algn="l">
              <a:spcBef>
                <a:spcPts val="560"/>
              </a:spcBef>
              <a:spcAft>
                <a:spcPts val="0"/>
              </a:spcAft>
              <a:buClr>
                <a:srgbClr val="535353"/>
              </a:buClr>
              <a:buSzPts val="2800"/>
              <a:buFont typeface="Arial"/>
              <a:buChar char="–"/>
              <a:defRPr sz="2800" b="0" i="0" u="none" strike="noStrike" cap="none">
                <a:solidFill>
                  <a:srgbClr val="535353"/>
                </a:solidFill>
                <a:latin typeface="Gill Sans"/>
                <a:ea typeface="Gill Sans"/>
                <a:cs typeface="Gill Sans"/>
                <a:sym typeface="Gill Sans"/>
              </a:defRPr>
            </a:lvl2pPr>
            <a:lvl3pPr marL="1371600" marR="0" lvl="2" indent="-381000" algn="l">
              <a:spcBef>
                <a:spcPts val="480"/>
              </a:spcBef>
              <a:spcAft>
                <a:spcPts val="0"/>
              </a:spcAft>
              <a:buClr>
                <a:srgbClr val="535353"/>
              </a:buClr>
              <a:buSzPts val="2400"/>
              <a:buFont typeface="Arial"/>
              <a:buChar char="•"/>
              <a:defRPr sz="2400" b="0" i="0" u="none" strike="noStrike" cap="none">
                <a:solidFill>
                  <a:srgbClr val="535353"/>
                </a:solidFill>
                <a:latin typeface="Gill Sans"/>
                <a:ea typeface="Gill Sans"/>
                <a:cs typeface="Gill Sans"/>
                <a:sym typeface="Gill Sans"/>
              </a:defRPr>
            </a:lvl3pPr>
            <a:lvl4pPr marL="1828800" marR="0" lvl="3"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4pPr>
            <a:lvl5pPr marL="2286000" marR="0" lvl="4"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13" name="Google Shape;313;p36"/>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Image Slide Blue wave">
  <p:cSld name="1_Image Slide Blue wave">
    <p:spTree>
      <p:nvGrpSpPr>
        <p:cNvPr id="1" name="Shape 314"/>
        <p:cNvGrpSpPr/>
        <p:nvPr/>
      </p:nvGrpSpPr>
      <p:grpSpPr>
        <a:xfrm>
          <a:off x="0" y="0"/>
          <a:ext cx="0" cy="0"/>
          <a:chOff x="0" y="0"/>
          <a:chExt cx="0" cy="0"/>
        </a:xfrm>
      </p:grpSpPr>
      <p:pic>
        <p:nvPicPr>
          <p:cNvPr id="315" name="Google Shape;315;p37"/>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316" name="Google Shape;316;p37" descr="short_wave_powerpoint2.png"/>
          <p:cNvPicPr preferRelativeResize="0"/>
          <p:nvPr/>
        </p:nvPicPr>
        <p:blipFill rotWithShape="1">
          <a:blip r:embed="rId3">
            <a:alphaModFix/>
          </a:blip>
          <a:srcRect/>
          <a:stretch/>
        </p:blipFill>
        <p:spPr>
          <a:xfrm>
            <a:off x="0" y="4651717"/>
            <a:ext cx="9143999" cy="434633"/>
          </a:xfrm>
          <a:prstGeom prst="rect">
            <a:avLst/>
          </a:prstGeom>
          <a:noFill/>
          <a:ln>
            <a:noFill/>
          </a:ln>
        </p:spPr>
      </p:pic>
      <p:sp>
        <p:nvSpPr>
          <p:cNvPr id="317" name="Google Shape;317;p37"/>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8" name="Google Shape;318;p37"/>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319" name="Google Shape;319;p37"/>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320" name="Google Shape;320;p37"/>
          <p:cNvPicPr preferRelativeResize="0"/>
          <p:nvPr/>
        </p:nvPicPr>
        <p:blipFill rotWithShape="1">
          <a:blip r:embed="rId5">
            <a:alphaModFix/>
          </a:blip>
          <a:srcRect/>
          <a:stretch/>
        </p:blipFill>
        <p:spPr>
          <a:xfrm>
            <a:off x="8077200" y="-19050"/>
            <a:ext cx="755906" cy="765050"/>
          </a:xfrm>
          <a:prstGeom prst="rect">
            <a:avLst/>
          </a:prstGeom>
          <a:noFill/>
          <a:ln>
            <a:noFill/>
          </a:ln>
        </p:spPr>
      </p:pic>
      <p:sp>
        <p:nvSpPr>
          <p:cNvPr id="321" name="Google Shape;321;p37"/>
          <p:cNvSpPr txBox="1">
            <a:spLocks noGrp="1"/>
          </p:cNvSpPr>
          <p:nvPr>
            <p:ph type="body" idx="1"/>
          </p:nvPr>
        </p:nvSpPr>
        <p:spPr>
          <a:xfrm>
            <a:off x="272787" y="3714750"/>
            <a:ext cx="8560200" cy="762000"/>
          </a:xfrm>
          <a:prstGeom prst="rect">
            <a:avLst/>
          </a:prstGeom>
          <a:noFill/>
          <a:ln>
            <a:noFill/>
          </a:ln>
        </p:spPr>
        <p:txBody>
          <a:bodyPr spcFirstLastPara="1" wrap="square" lIns="91425" tIns="45700" rIns="91425" bIns="45700" anchor="t" anchorCtr="0">
            <a:normAutofit/>
          </a:bodyPr>
          <a:lstStyle>
            <a:lvl1pPr marL="457200" marR="0" lvl="0" indent="-228600" algn="l">
              <a:spcBef>
                <a:spcPts val="320"/>
              </a:spcBef>
              <a:spcAft>
                <a:spcPts val="0"/>
              </a:spcAft>
              <a:buClr>
                <a:srgbClr val="535353"/>
              </a:buClr>
              <a:buSzPts val="1600"/>
              <a:buFont typeface="Arial"/>
              <a:buNone/>
              <a:defRPr sz="1600" b="0" i="0" u="none" strike="noStrike" cap="none">
                <a:solidFill>
                  <a:srgbClr val="535353"/>
                </a:solidFill>
                <a:latin typeface="Gill Sans"/>
                <a:ea typeface="Gill Sans"/>
                <a:cs typeface="Gill Sans"/>
                <a:sym typeface="Gill Sans"/>
              </a:defRPr>
            </a:lvl1pPr>
            <a:lvl2pPr marL="914400" marR="0" lvl="1" indent="-406400" algn="l">
              <a:spcBef>
                <a:spcPts val="560"/>
              </a:spcBef>
              <a:spcAft>
                <a:spcPts val="0"/>
              </a:spcAft>
              <a:buClr>
                <a:srgbClr val="535353"/>
              </a:buClr>
              <a:buSzPts val="2800"/>
              <a:buFont typeface="Arial"/>
              <a:buChar char="–"/>
              <a:defRPr sz="2800" b="0" i="0" u="none" strike="noStrike" cap="none">
                <a:solidFill>
                  <a:srgbClr val="535353"/>
                </a:solidFill>
                <a:latin typeface="Gill Sans"/>
                <a:ea typeface="Gill Sans"/>
                <a:cs typeface="Gill Sans"/>
                <a:sym typeface="Gill Sans"/>
              </a:defRPr>
            </a:lvl2pPr>
            <a:lvl3pPr marL="1371600" marR="0" lvl="2" indent="-381000" algn="l">
              <a:spcBef>
                <a:spcPts val="480"/>
              </a:spcBef>
              <a:spcAft>
                <a:spcPts val="0"/>
              </a:spcAft>
              <a:buClr>
                <a:srgbClr val="535353"/>
              </a:buClr>
              <a:buSzPts val="2400"/>
              <a:buFont typeface="Arial"/>
              <a:buChar char="•"/>
              <a:defRPr sz="2400" b="0" i="0" u="none" strike="noStrike" cap="none">
                <a:solidFill>
                  <a:srgbClr val="535353"/>
                </a:solidFill>
                <a:latin typeface="Gill Sans"/>
                <a:ea typeface="Gill Sans"/>
                <a:cs typeface="Gill Sans"/>
                <a:sym typeface="Gill Sans"/>
              </a:defRPr>
            </a:lvl3pPr>
            <a:lvl4pPr marL="1828800" marR="0" lvl="3"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4pPr>
            <a:lvl5pPr marL="2286000" marR="0" lvl="4"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22" name="Google Shape;322;p37"/>
          <p:cNvSpPr>
            <a:spLocks noGrp="1"/>
          </p:cNvSpPr>
          <p:nvPr>
            <p:ph type="pic" idx="2"/>
          </p:nvPr>
        </p:nvSpPr>
        <p:spPr>
          <a:xfrm>
            <a:off x="0" y="1123950"/>
            <a:ext cx="9144000" cy="2438400"/>
          </a:xfrm>
          <a:prstGeom prst="rect">
            <a:avLst/>
          </a:prstGeom>
          <a:noFill/>
          <a:ln>
            <a:noFill/>
          </a:ln>
        </p:spPr>
      </p:sp>
      <p:sp>
        <p:nvSpPr>
          <p:cNvPr id="323" name="Google Shape;323;p37"/>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Image Slide Green wave">
  <p:cSld name="1_Image Slide Green wave">
    <p:spTree>
      <p:nvGrpSpPr>
        <p:cNvPr id="1" name="Shape 324"/>
        <p:cNvGrpSpPr/>
        <p:nvPr/>
      </p:nvGrpSpPr>
      <p:grpSpPr>
        <a:xfrm>
          <a:off x="0" y="0"/>
          <a:ext cx="0" cy="0"/>
          <a:chOff x="0" y="0"/>
          <a:chExt cx="0" cy="0"/>
        </a:xfrm>
      </p:grpSpPr>
      <p:pic>
        <p:nvPicPr>
          <p:cNvPr id="325" name="Google Shape;325;p38"/>
          <p:cNvPicPr preferRelativeResize="0"/>
          <p:nvPr/>
        </p:nvPicPr>
        <p:blipFill rotWithShape="1">
          <a:blip r:embed="rId2">
            <a:alphaModFix/>
          </a:blip>
          <a:srcRect/>
          <a:stretch/>
        </p:blipFill>
        <p:spPr>
          <a:xfrm>
            <a:off x="0" y="4629151"/>
            <a:ext cx="9144001" cy="533399"/>
          </a:xfrm>
          <a:prstGeom prst="rect">
            <a:avLst/>
          </a:prstGeom>
          <a:noFill/>
          <a:ln>
            <a:noFill/>
          </a:ln>
        </p:spPr>
      </p:pic>
      <p:sp>
        <p:nvSpPr>
          <p:cNvPr id="326" name="Google Shape;326;p38"/>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7" name="Google Shape;327;p38"/>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328" name="Google Shape;328;p38"/>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329" name="Google Shape;329;p38"/>
          <p:cNvPicPr preferRelativeResize="0"/>
          <p:nvPr/>
        </p:nvPicPr>
        <p:blipFill rotWithShape="1">
          <a:blip r:embed="rId4">
            <a:alphaModFix/>
          </a:blip>
          <a:srcRect/>
          <a:stretch/>
        </p:blipFill>
        <p:spPr>
          <a:xfrm>
            <a:off x="8077200" y="-19050"/>
            <a:ext cx="755906" cy="765050"/>
          </a:xfrm>
          <a:prstGeom prst="rect">
            <a:avLst/>
          </a:prstGeom>
          <a:noFill/>
          <a:ln>
            <a:noFill/>
          </a:ln>
        </p:spPr>
      </p:pic>
      <p:sp>
        <p:nvSpPr>
          <p:cNvPr id="330" name="Google Shape;330;p38"/>
          <p:cNvSpPr txBox="1">
            <a:spLocks noGrp="1"/>
          </p:cNvSpPr>
          <p:nvPr>
            <p:ph type="body" idx="1"/>
          </p:nvPr>
        </p:nvSpPr>
        <p:spPr>
          <a:xfrm>
            <a:off x="272787" y="3714750"/>
            <a:ext cx="8560200" cy="762000"/>
          </a:xfrm>
          <a:prstGeom prst="rect">
            <a:avLst/>
          </a:prstGeom>
          <a:noFill/>
          <a:ln>
            <a:noFill/>
          </a:ln>
        </p:spPr>
        <p:txBody>
          <a:bodyPr spcFirstLastPara="1" wrap="square" lIns="91425" tIns="45700" rIns="91425" bIns="45700" anchor="t" anchorCtr="0">
            <a:normAutofit/>
          </a:bodyPr>
          <a:lstStyle>
            <a:lvl1pPr marL="457200" marR="0" lvl="0" indent="-228600" algn="l">
              <a:spcBef>
                <a:spcPts val="320"/>
              </a:spcBef>
              <a:spcAft>
                <a:spcPts val="0"/>
              </a:spcAft>
              <a:buClr>
                <a:srgbClr val="535353"/>
              </a:buClr>
              <a:buSzPts val="1600"/>
              <a:buFont typeface="Arial"/>
              <a:buNone/>
              <a:defRPr sz="1600" b="0" i="0" u="none" strike="noStrike" cap="none">
                <a:solidFill>
                  <a:srgbClr val="535353"/>
                </a:solidFill>
                <a:latin typeface="Gill Sans"/>
                <a:ea typeface="Gill Sans"/>
                <a:cs typeface="Gill Sans"/>
                <a:sym typeface="Gill Sans"/>
              </a:defRPr>
            </a:lvl1pPr>
            <a:lvl2pPr marL="914400" marR="0" lvl="1" indent="-406400" algn="l">
              <a:spcBef>
                <a:spcPts val="560"/>
              </a:spcBef>
              <a:spcAft>
                <a:spcPts val="0"/>
              </a:spcAft>
              <a:buClr>
                <a:srgbClr val="535353"/>
              </a:buClr>
              <a:buSzPts val="2800"/>
              <a:buFont typeface="Arial"/>
              <a:buChar char="–"/>
              <a:defRPr sz="2800" b="0" i="0" u="none" strike="noStrike" cap="none">
                <a:solidFill>
                  <a:srgbClr val="535353"/>
                </a:solidFill>
                <a:latin typeface="Gill Sans"/>
                <a:ea typeface="Gill Sans"/>
                <a:cs typeface="Gill Sans"/>
                <a:sym typeface="Gill Sans"/>
              </a:defRPr>
            </a:lvl2pPr>
            <a:lvl3pPr marL="1371600" marR="0" lvl="2" indent="-381000" algn="l">
              <a:spcBef>
                <a:spcPts val="480"/>
              </a:spcBef>
              <a:spcAft>
                <a:spcPts val="0"/>
              </a:spcAft>
              <a:buClr>
                <a:srgbClr val="535353"/>
              </a:buClr>
              <a:buSzPts val="2400"/>
              <a:buFont typeface="Arial"/>
              <a:buChar char="•"/>
              <a:defRPr sz="2400" b="0" i="0" u="none" strike="noStrike" cap="none">
                <a:solidFill>
                  <a:srgbClr val="535353"/>
                </a:solidFill>
                <a:latin typeface="Gill Sans"/>
                <a:ea typeface="Gill Sans"/>
                <a:cs typeface="Gill Sans"/>
                <a:sym typeface="Gill Sans"/>
              </a:defRPr>
            </a:lvl3pPr>
            <a:lvl4pPr marL="1828800" marR="0" lvl="3"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4pPr>
            <a:lvl5pPr marL="2286000" marR="0" lvl="4"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31" name="Google Shape;331;p38"/>
          <p:cNvSpPr>
            <a:spLocks noGrp="1"/>
          </p:cNvSpPr>
          <p:nvPr>
            <p:ph type="pic" idx="2"/>
          </p:nvPr>
        </p:nvSpPr>
        <p:spPr>
          <a:xfrm>
            <a:off x="0" y="1123950"/>
            <a:ext cx="9144000" cy="2438400"/>
          </a:xfrm>
          <a:prstGeom prst="rect">
            <a:avLst/>
          </a:prstGeom>
          <a:noFill/>
          <a:ln>
            <a:noFill/>
          </a:ln>
        </p:spPr>
      </p:sp>
      <p:sp>
        <p:nvSpPr>
          <p:cNvPr id="332" name="Google Shape;332;p38"/>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8_Section Header">
  <p:cSld name="8_Section Header">
    <p:spTree>
      <p:nvGrpSpPr>
        <p:cNvPr id="1" name="Shape 333"/>
        <p:cNvGrpSpPr/>
        <p:nvPr/>
      </p:nvGrpSpPr>
      <p:grpSpPr>
        <a:xfrm>
          <a:off x="0" y="0"/>
          <a:ext cx="0" cy="0"/>
          <a:chOff x="0" y="0"/>
          <a:chExt cx="0" cy="0"/>
        </a:xfrm>
      </p:grpSpPr>
      <p:pic>
        <p:nvPicPr>
          <p:cNvPr id="334" name="Google Shape;334;p39"/>
          <p:cNvPicPr preferRelativeResize="0"/>
          <p:nvPr/>
        </p:nvPicPr>
        <p:blipFill rotWithShape="1">
          <a:blip r:embed="rId2">
            <a:alphaModFix/>
          </a:blip>
          <a:srcRect/>
          <a:stretch/>
        </p:blipFill>
        <p:spPr>
          <a:xfrm>
            <a:off x="4060" y="0"/>
            <a:ext cx="9135880" cy="5143498"/>
          </a:xfrm>
          <a:prstGeom prst="rect">
            <a:avLst/>
          </a:prstGeom>
          <a:noFill/>
          <a:ln>
            <a:noFill/>
          </a:ln>
        </p:spPr>
      </p:pic>
      <p:sp>
        <p:nvSpPr>
          <p:cNvPr id="335" name="Google Shape;335;p39"/>
          <p:cNvSpPr txBox="1">
            <a:spLocks noGrp="1"/>
          </p:cNvSpPr>
          <p:nvPr>
            <p:ph type="body" idx="1"/>
          </p:nvPr>
        </p:nvSpPr>
        <p:spPr>
          <a:xfrm>
            <a:off x="1447800" y="1885949"/>
            <a:ext cx="5867400" cy="685800"/>
          </a:xfrm>
          <a:prstGeom prst="rect">
            <a:avLst/>
          </a:prstGeom>
          <a:noFill/>
          <a:ln>
            <a:noFill/>
          </a:ln>
        </p:spPr>
        <p:txBody>
          <a:bodyPr spcFirstLastPara="1" wrap="square" lIns="91425" tIns="45700" rIns="91425" bIns="45700" anchor="t" anchorCtr="0">
            <a:noAutofit/>
          </a:bodyPr>
          <a:lstStyle>
            <a:lvl1pPr marL="457200" marR="0" lvl="0" indent="-228600" algn="ctr">
              <a:spcBef>
                <a:spcPts val="600"/>
              </a:spcBef>
              <a:spcAft>
                <a:spcPts val="0"/>
              </a:spcAft>
              <a:buClr>
                <a:schemeClr val="lt1"/>
              </a:buClr>
              <a:buSzPts val="3000"/>
              <a:buFont typeface="Arial"/>
              <a:buNone/>
              <a:defRPr sz="30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36" name="Google Shape;336;p39"/>
          <p:cNvSpPr txBox="1">
            <a:spLocks noGrp="1"/>
          </p:cNvSpPr>
          <p:nvPr>
            <p:ph type="body" idx="2"/>
          </p:nvPr>
        </p:nvSpPr>
        <p:spPr>
          <a:xfrm>
            <a:off x="1447800" y="2571750"/>
            <a:ext cx="5867400" cy="2133600"/>
          </a:xfrm>
          <a:prstGeom prst="rect">
            <a:avLst/>
          </a:prstGeom>
          <a:noFill/>
          <a:ln>
            <a:noFill/>
          </a:ln>
        </p:spPr>
        <p:txBody>
          <a:bodyPr spcFirstLastPara="1" wrap="square" lIns="91425" tIns="45700" rIns="91425" bIns="45700" anchor="t" anchorCtr="0">
            <a:normAutofit/>
          </a:bodyPr>
          <a:lstStyle>
            <a:lvl1pPr marL="457200" marR="0" lvl="0" indent="-228600" algn="ctr">
              <a:spcBef>
                <a:spcPts val="32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9_Section Header">
  <p:cSld name="9_Section Header">
    <p:spTree>
      <p:nvGrpSpPr>
        <p:cNvPr id="1" name="Shape 337"/>
        <p:cNvGrpSpPr/>
        <p:nvPr/>
      </p:nvGrpSpPr>
      <p:grpSpPr>
        <a:xfrm>
          <a:off x="0" y="0"/>
          <a:ext cx="0" cy="0"/>
          <a:chOff x="0" y="0"/>
          <a:chExt cx="0" cy="0"/>
        </a:xfrm>
      </p:grpSpPr>
      <p:pic>
        <p:nvPicPr>
          <p:cNvPr id="338" name="Google Shape;338;p40"/>
          <p:cNvPicPr preferRelativeResize="0"/>
          <p:nvPr/>
        </p:nvPicPr>
        <p:blipFill rotWithShape="1">
          <a:blip r:embed="rId2">
            <a:alphaModFix/>
          </a:blip>
          <a:srcRect/>
          <a:stretch/>
        </p:blipFill>
        <p:spPr>
          <a:xfrm>
            <a:off x="4061" y="0"/>
            <a:ext cx="9135880" cy="5143498"/>
          </a:xfrm>
          <a:prstGeom prst="rect">
            <a:avLst/>
          </a:prstGeom>
          <a:noFill/>
          <a:ln>
            <a:noFill/>
          </a:ln>
        </p:spPr>
      </p:pic>
      <p:sp>
        <p:nvSpPr>
          <p:cNvPr id="339" name="Google Shape;339;p40"/>
          <p:cNvSpPr txBox="1">
            <a:spLocks noGrp="1"/>
          </p:cNvSpPr>
          <p:nvPr>
            <p:ph type="body" idx="1"/>
          </p:nvPr>
        </p:nvSpPr>
        <p:spPr>
          <a:xfrm>
            <a:off x="1447800" y="1885949"/>
            <a:ext cx="5867400" cy="685800"/>
          </a:xfrm>
          <a:prstGeom prst="rect">
            <a:avLst/>
          </a:prstGeom>
          <a:noFill/>
          <a:ln>
            <a:noFill/>
          </a:ln>
        </p:spPr>
        <p:txBody>
          <a:bodyPr spcFirstLastPara="1" wrap="square" lIns="91425" tIns="45700" rIns="91425" bIns="45700" anchor="t" anchorCtr="0">
            <a:noAutofit/>
          </a:bodyPr>
          <a:lstStyle>
            <a:lvl1pPr marL="457200" marR="0" lvl="0" indent="-228600" algn="ctr">
              <a:spcBef>
                <a:spcPts val="600"/>
              </a:spcBef>
              <a:spcAft>
                <a:spcPts val="0"/>
              </a:spcAft>
              <a:buClr>
                <a:schemeClr val="lt1"/>
              </a:buClr>
              <a:buSzPts val="3000"/>
              <a:buFont typeface="Arial"/>
              <a:buNone/>
              <a:defRPr sz="30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40" name="Google Shape;340;p40"/>
          <p:cNvSpPr txBox="1">
            <a:spLocks noGrp="1"/>
          </p:cNvSpPr>
          <p:nvPr>
            <p:ph type="body" idx="2"/>
          </p:nvPr>
        </p:nvSpPr>
        <p:spPr>
          <a:xfrm>
            <a:off x="1447800" y="2571750"/>
            <a:ext cx="5867400" cy="2133600"/>
          </a:xfrm>
          <a:prstGeom prst="rect">
            <a:avLst/>
          </a:prstGeom>
          <a:noFill/>
          <a:ln>
            <a:noFill/>
          </a:ln>
        </p:spPr>
        <p:txBody>
          <a:bodyPr spcFirstLastPara="1" wrap="square" lIns="91425" tIns="45700" rIns="91425" bIns="45700" anchor="t" anchorCtr="0">
            <a:normAutofit/>
          </a:bodyPr>
          <a:lstStyle>
            <a:lvl1pPr marL="457200" marR="0" lvl="0" indent="-228600" algn="ctr">
              <a:spcBef>
                <a:spcPts val="32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Thank you Green Wave">
  <p:cSld name="1_Thank you Green Wave">
    <p:spTree>
      <p:nvGrpSpPr>
        <p:cNvPr id="1" name="Shape 341"/>
        <p:cNvGrpSpPr/>
        <p:nvPr/>
      </p:nvGrpSpPr>
      <p:grpSpPr>
        <a:xfrm>
          <a:off x="0" y="0"/>
          <a:ext cx="0" cy="0"/>
          <a:chOff x="0" y="0"/>
          <a:chExt cx="0" cy="0"/>
        </a:xfrm>
      </p:grpSpPr>
      <p:pic>
        <p:nvPicPr>
          <p:cNvPr id="342" name="Google Shape;342;p41"/>
          <p:cNvPicPr preferRelativeResize="0"/>
          <p:nvPr/>
        </p:nvPicPr>
        <p:blipFill rotWithShape="1">
          <a:blip r:embed="rId2">
            <a:alphaModFix/>
          </a:blip>
          <a:srcRect/>
          <a:stretch/>
        </p:blipFill>
        <p:spPr>
          <a:xfrm>
            <a:off x="3254403" y="0"/>
            <a:ext cx="5889596" cy="5143501"/>
          </a:xfrm>
          <a:prstGeom prst="rect">
            <a:avLst/>
          </a:prstGeom>
          <a:noFill/>
          <a:ln>
            <a:noFill/>
          </a:ln>
        </p:spPr>
      </p:pic>
      <p:pic>
        <p:nvPicPr>
          <p:cNvPr id="343" name="Google Shape;343;p41" descr="trout5_powerpoint.jpg"/>
          <p:cNvPicPr preferRelativeResize="0"/>
          <p:nvPr/>
        </p:nvPicPr>
        <p:blipFill rotWithShape="1">
          <a:blip r:embed="rId3">
            <a:alphaModFix/>
          </a:blip>
          <a:srcRect/>
          <a:stretch/>
        </p:blipFill>
        <p:spPr>
          <a:xfrm>
            <a:off x="1444150" y="0"/>
            <a:ext cx="7699850" cy="5143500"/>
          </a:xfrm>
          <a:prstGeom prst="rect">
            <a:avLst/>
          </a:prstGeom>
          <a:noFill/>
          <a:ln>
            <a:noFill/>
          </a:ln>
        </p:spPr>
      </p:pic>
      <p:pic>
        <p:nvPicPr>
          <p:cNvPr id="344" name="Google Shape;344;p41"/>
          <p:cNvPicPr preferRelativeResize="0"/>
          <p:nvPr/>
        </p:nvPicPr>
        <p:blipFill rotWithShape="1">
          <a:blip r:embed="rId4">
            <a:alphaModFix/>
          </a:blip>
          <a:srcRect/>
          <a:stretch/>
        </p:blipFill>
        <p:spPr>
          <a:xfrm>
            <a:off x="-67064" y="0"/>
            <a:ext cx="4860288" cy="5143501"/>
          </a:xfrm>
          <a:prstGeom prst="rect">
            <a:avLst/>
          </a:prstGeom>
          <a:noFill/>
          <a:ln>
            <a:noFill/>
          </a:ln>
        </p:spPr>
      </p:pic>
      <p:sp>
        <p:nvSpPr>
          <p:cNvPr id="345" name="Google Shape;345;p41"/>
          <p:cNvSpPr txBox="1">
            <a:spLocks noGrp="1"/>
          </p:cNvSpPr>
          <p:nvPr>
            <p:ph type="body" idx="1"/>
          </p:nvPr>
        </p:nvSpPr>
        <p:spPr>
          <a:xfrm>
            <a:off x="457200" y="18859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pic>
        <p:nvPicPr>
          <p:cNvPr id="346" name="Google Shape;346;p41"/>
          <p:cNvPicPr preferRelativeResize="0"/>
          <p:nvPr/>
        </p:nvPicPr>
        <p:blipFill rotWithShape="1">
          <a:blip r:embed="rId5">
            <a:alphaModFix/>
          </a:blip>
          <a:srcRect/>
          <a:stretch/>
        </p:blipFill>
        <p:spPr>
          <a:xfrm>
            <a:off x="152400" y="1885951"/>
            <a:ext cx="274321" cy="274321"/>
          </a:xfrm>
          <a:prstGeom prst="rect">
            <a:avLst/>
          </a:prstGeom>
          <a:noFill/>
          <a:ln>
            <a:noFill/>
          </a:ln>
        </p:spPr>
      </p:pic>
      <p:pic>
        <p:nvPicPr>
          <p:cNvPr id="347" name="Google Shape;347;p41"/>
          <p:cNvPicPr preferRelativeResize="0"/>
          <p:nvPr/>
        </p:nvPicPr>
        <p:blipFill rotWithShape="1">
          <a:blip r:embed="rId6">
            <a:alphaModFix/>
          </a:blip>
          <a:srcRect/>
          <a:stretch/>
        </p:blipFill>
        <p:spPr>
          <a:xfrm>
            <a:off x="152400" y="2190751"/>
            <a:ext cx="274321" cy="274321"/>
          </a:xfrm>
          <a:prstGeom prst="rect">
            <a:avLst/>
          </a:prstGeom>
          <a:noFill/>
          <a:ln>
            <a:noFill/>
          </a:ln>
        </p:spPr>
      </p:pic>
      <p:pic>
        <p:nvPicPr>
          <p:cNvPr id="348" name="Google Shape;348;p41"/>
          <p:cNvPicPr preferRelativeResize="0"/>
          <p:nvPr/>
        </p:nvPicPr>
        <p:blipFill rotWithShape="1">
          <a:blip r:embed="rId7">
            <a:alphaModFix/>
          </a:blip>
          <a:srcRect/>
          <a:stretch/>
        </p:blipFill>
        <p:spPr>
          <a:xfrm>
            <a:off x="154800" y="2495551"/>
            <a:ext cx="274321" cy="274321"/>
          </a:xfrm>
          <a:prstGeom prst="rect">
            <a:avLst/>
          </a:prstGeom>
          <a:noFill/>
          <a:ln>
            <a:noFill/>
          </a:ln>
        </p:spPr>
      </p:pic>
      <p:pic>
        <p:nvPicPr>
          <p:cNvPr id="349" name="Google Shape;349;p41"/>
          <p:cNvPicPr preferRelativeResize="0"/>
          <p:nvPr/>
        </p:nvPicPr>
        <p:blipFill rotWithShape="1">
          <a:blip r:embed="rId8">
            <a:alphaModFix/>
          </a:blip>
          <a:srcRect/>
          <a:stretch/>
        </p:blipFill>
        <p:spPr>
          <a:xfrm>
            <a:off x="152400" y="2800351"/>
            <a:ext cx="274321" cy="274321"/>
          </a:xfrm>
          <a:prstGeom prst="rect">
            <a:avLst/>
          </a:prstGeom>
          <a:noFill/>
          <a:ln>
            <a:noFill/>
          </a:ln>
        </p:spPr>
      </p:pic>
      <p:pic>
        <p:nvPicPr>
          <p:cNvPr id="350" name="Google Shape;350;p41"/>
          <p:cNvPicPr preferRelativeResize="0"/>
          <p:nvPr/>
        </p:nvPicPr>
        <p:blipFill rotWithShape="1">
          <a:blip r:embed="rId9">
            <a:alphaModFix/>
          </a:blip>
          <a:srcRect/>
          <a:stretch/>
        </p:blipFill>
        <p:spPr>
          <a:xfrm>
            <a:off x="2286002" y="1885950"/>
            <a:ext cx="274321" cy="274321"/>
          </a:xfrm>
          <a:prstGeom prst="rect">
            <a:avLst/>
          </a:prstGeom>
          <a:noFill/>
          <a:ln>
            <a:noFill/>
          </a:ln>
        </p:spPr>
      </p:pic>
      <p:pic>
        <p:nvPicPr>
          <p:cNvPr id="351" name="Google Shape;351;p41"/>
          <p:cNvPicPr preferRelativeResize="0"/>
          <p:nvPr/>
        </p:nvPicPr>
        <p:blipFill rotWithShape="1">
          <a:blip r:embed="rId10">
            <a:alphaModFix/>
          </a:blip>
          <a:srcRect/>
          <a:stretch/>
        </p:blipFill>
        <p:spPr>
          <a:xfrm>
            <a:off x="2286002" y="2190751"/>
            <a:ext cx="274321" cy="274321"/>
          </a:xfrm>
          <a:prstGeom prst="rect">
            <a:avLst/>
          </a:prstGeom>
          <a:noFill/>
          <a:ln>
            <a:noFill/>
          </a:ln>
        </p:spPr>
      </p:pic>
      <p:pic>
        <p:nvPicPr>
          <p:cNvPr id="352" name="Google Shape;352;p41"/>
          <p:cNvPicPr preferRelativeResize="0"/>
          <p:nvPr/>
        </p:nvPicPr>
        <p:blipFill rotWithShape="1">
          <a:blip r:embed="rId11">
            <a:alphaModFix/>
          </a:blip>
          <a:srcRect/>
          <a:stretch/>
        </p:blipFill>
        <p:spPr>
          <a:xfrm>
            <a:off x="2286001" y="2526030"/>
            <a:ext cx="274321" cy="274321"/>
          </a:xfrm>
          <a:prstGeom prst="rect">
            <a:avLst/>
          </a:prstGeom>
          <a:noFill/>
          <a:ln>
            <a:noFill/>
          </a:ln>
        </p:spPr>
      </p:pic>
      <p:pic>
        <p:nvPicPr>
          <p:cNvPr id="353" name="Google Shape;353;p41"/>
          <p:cNvPicPr preferRelativeResize="0"/>
          <p:nvPr/>
        </p:nvPicPr>
        <p:blipFill rotWithShape="1">
          <a:blip r:embed="rId12">
            <a:alphaModFix/>
          </a:blip>
          <a:srcRect/>
          <a:stretch/>
        </p:blipFill>
        <p:spPr>
          <a:xfrm>
            <a:off x="2286000" y="2830830"/>
            <a:ext cx="274321" cy="274321"/>
          </a:xfrm>
          <a:prstGeom prst="rect">
            <a:avLst/>
          </a:prstGeom>
          <a:noFill/>
          <a:ln>
            <a:noFill/>
          </a:ln>
        </p:spPr>
      </p:pic>
      <p:sp>
        <p:nvSpPr>
          <p:cNvPr id="354" name="Google Shape;354;p41"/>
          <p:cNvSpPr txBox="1">
            <a:spLocks noGrp="1"/>
          </p:cNvSpPr>
          <p:nvPr>
            <p:ph type="body" idx="2"/>
          </p:nvPr>
        </p:nvSpPr>
        <p:spPr>
          <a:xfrm>
            <a:off x="457200" y="21907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55" name="Google Shape;355;p41"/>
          <p:cNvSpPr txBox="1">
            <a:spLocks noGrp="1"/>
          </p:cNvSpPr>
          <p:nvPr>
            <p:ph type="body" idx="3"/>
          </p:nvPr>
        </p:nvSpPr>
        <p:spPr>
          <a:xfrm>
            <a:off x="457200" y="24955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56" name="Google Shape;356;p41"/>
          <p:cNvSpPr txBox="1">
            <a:spLocks noGrp="1"/>
          </p:cNvSpPr>
          <p:nvPr>
            <p:ph type="body" idx="4"/>
          </p:nvPr>
        </p:nvSpPr>
        <p:spPr>
          <a:xfrm>
            <a:off x="457200" y="28003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57" name="Google Shape;357;p41"/>
          <p:cNvSpPr txBox="1">
            <a:spLocks noGrp="1"/>
          </p:cNvSpPr>
          <p:nvPr>
            <p:ph type="body" idx="5"/>
          </p:nvPr>
        </p:nvSpPr>
        <p:spPr>
          <a:xfrm>
            <a:off x="2621281" y="18859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58" name="Google Shape;358;p41"/>
          <p:cNvSpPr txBox="1">
            <a:spLocks noGrp="1"/>
          </p:cNvSpPr>
          <p:nvPr>
            <p:ph type="body" idx="6"/>
          </p:nvPr>
        </p:nvSpPr>
        <p:spPr>
          <a:xfrm>
            <a:off x="2621281" y="21907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59" name="Google Shape;359;p41"/>
          <p:cNvSpPr txBox="1">
            <a:spLocks noGrp="1"/>
          </p:cNvSpPr>
          <p:nvPr>
            <p:ph type="body" idx="7"/>
          </p:nvPr>
        </p:nvSpPr>
        <p:spPr>
          <a:xfrm>
            <a:off x="2621281" y="24955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60" name="Google Shape;360;p41"/>
          <p:cNvSpPr txBox="1">
            <a:spLocks noGrp="1"/>
          </p:cNvSpPr>
          <p:nvPr>
            <p:ph type="body" idx="8"/>
          </p:nvPr>
        </p:nvSpPr>
        <p:spPr>
          <a:xfrm>
            <a:off x="2621281" y="28003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pic>
        <p:nvPicPr>
          <p:cNvPr id="361" name="Google Shape;361;p41"/>
          <p:cNvPicPr preferRelativeResize="0"/>
          <p:nvPr/>
        </p:nvPicPr>
        <p:blipFill rotWithShape="1">
          <a:blip r:embed="rId13">
            <a:alphaModFix/>
          </a:blip>
          <a:srcRect/>
          <a:stretch/>
        </p:blipFill>
        <p:spPr>
          <a:xfrm>
            <a:off x="1609106" y="3333376"/>
            <a:ext cx="1286494" cy="1524374"/>
          </a:xfrm>
          <a:prstGeom prst="rect">
            <a:avLst/>
          </a:prstGeom>
          <a:noFill/>
          <a:ln>
            <a:noFill/>
          </a:ln>
        </p:spPr>
      </p:pic>
      <p:sp>
        <p:nvSpPr>
          <p:cNvPr id="362" name="Google Shape;362;p41"/>
          <p:cNvSpPr txBox="1">
            <a:spLocks noGrp="1"/>
          </p:cNvSpPr>
          <p:nvPr>
            <p:ph type="body" idx="9"/>
          </p:nvPr>
        </p:nvSpPr>
        <p:spPr>
          <a:xfrm>
            <a:off x="76200" y="438150"/>
            <a:ext cx="4264800" cy="609600"/>
          </a:xfrm>
          <a:prstGeom prst="rect">
            <a:avLst/>
          </a:prstGeom>
          <a:noFill/>
          <a:ln>
            <a:noFill/>
          </a:ln>
        </p:spPr>
        <p:txBody>
          <a:bodyPr spcFirstLastPara="1" wrap="square" lIns="91425" tIns="45700" rIns="91425" bIns="45700" anchor="t" anchorCtr="0">
            <a:noAutofit/>
          </a:bodyPr>
          <a:lstStyle>
            <a:lvl1pPr marL="457200" marR="0" lvl="0" indent="-228600" algn="ctr">
              <a:spcBef>
                <a:spcPts val="600"/>
              </a:spcBef>
              <a:spcAft>
                <a:spcPts val="0"/>
              </a:spcAft>
              <a:buClr>
                <a:schemeClr val="lt1"/>
              </a:buClr>
              <a:buSzPts val="3000"/>
              <a:buFont typeface="Arial"/>
              <a:buNone/>
              <a:defRPr sz="30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63" name="Google Shape;363;p41"/>
          <p:cNvSpPr txBox="1">
            <a:spLocks noGrp="1"/>
          </p:cNvSpPr>
          <p:nvPr>
            <p:ph type="body" idx="13"/>
          </p:nvPr>
        </p:nvSpPr>
        <p:spPr>
          <a:xfrm>
            <a:off x="76200" y="971550"/>
            <a:ext cx="4264800" cy="533400"/>
          </a:xfrm>
          <a:prstGeom prst="rect">
            <a:avLst/>
          </a:prstGeom>
          <a:noFill/>
          <a:ln>
            <a:noFill/>
          </a:ln>
        </p:spPr>
        <p:txBody>
          <a:bodyPr spcFirstLastPara="1" wrap="square" lIns="91425" tIns="45700" rIns="91425" bIns="45700" anchor="t" anchorCtr="0">
            <a:noAutofit/>
          </a:bodyPr>
          <a:lstStyle>
            <a:lvl1pPr marL="457200" marR="0" lvl="0" indent="-228600" algn="ctr">
              <a:spcBef>
                <a:spcPts val="400"/>
              </a:spcBef>
              <a:spcAft>
                <a:spcPts val="0"/>
              </a:spcAft>
              <a:buClr>
                <a:schemeClr val="lt1"/>
              </a:buClr>
              <a:buSzPts val="2000"/>
              <a:buFont typeface="Arial"/>
              <a:buNone/>
              <a:defRPr sz="20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u.org/headwaters"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hyperlink" Target="http://www.tu.org/headwater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tu.org/headwaters"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hyperlink" Target="http://www.tu.org/headwater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hyperlink" Target="http://www.tu.org/headwater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hyperlink" Target="http://www.tu.org/headwater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hyperlink" Target="http://www.tu.org/headwat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2"/>
          <p:cNvSpPr txBox="1">
            <a:spLocks noGrp="1"/>
          </p:cNvSpPr>
          <p:nvPr>
            <p:ph type="body" idx="1"/>
          </p:nvPr>
        </p:nvSpPr>
        <p:spPr>
          <a:xfrm>
            <a:off x="1447800" y="1885949"/>
            <a:ext cx="5867400" cy="68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000"/>
              <a:buNone/>
            </a:pPr>
            <a:r>
              <a:rPr lang="en" sz="4600"/>
              <a:t>Lesson 2.3</a:t>
            </a:r>
            <a:endParaRPr sz="4600"/>
          </a:p>
        </p:txBody>
      </p:sp>
      <p:sp>
        <p:nvSpPr>
          <p:cNvPr id="369" name="Google Shape;369;p42"/>
          <p:cNvSpPr txBox="1">
            <a:spLocks noGrp="1"/>
          </p:cNvSpPr>
          <p:nvPr>
            <p:ph type="body" idx="2"/>
          </p:nvPr>
        </p:nvSpPr>
        <p:spPr>
          <a:xfrm>
            <a:off x="1447800" y="2571750"/>
            <a:ext cx="5867400" cy="2133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lt1"/>
              </a:buClr>
              <a:buSzPts val="1600"/>
              <a:buNone/>
            </a:pPr>
            <a:r>
              <a:rPr lang="en" sz="3000"/>
              <a:t>Measuring Sediment Transport</a:t>
            </a:r>
            <a:endParaRPr sz="3000"/>
          </a:p>
        </p:txBody>
      </p:sp>
      <p:sp>
        <p:nvSpPr>
          <p:cNvPr id="2" name="Google Shape;396;p45">
            <a:extLst>
              <a:ext uri="{FF2B5EF4-FFF2-40B4-BE49-F238E27FC236}">
                <a16:creationId xmlns:a16="http://schemas.microsoft.com/office/drawing/2014/main" id="{7E89E60A-57B7-7EDE-CCD4-D89DDDD71894}"/>
              </a:ext>
            </a:extLst>
          </p:cNvPr>
          <p:cNvSpPr txBox="1">
            <a:spLocks/>
          </p:cNvSpPr>
          <p:nvPr/>
        </p:nvSpPr>
        <p:spPr>
          <a:xfrm>
            <a:off x="152400" y="4554958"/>
            <a:ext cx="7793026" cy="39632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u="sng" dirty="0">
                <a:solidFill>
                  <a:schemeClr val="bg1"/>
                </a:solidFill>
                <a:latin typeface="+mj-lt"/>
                <a:hlinkClick r:id="rId3">
                  <a:extLst>
                    <a:ext uri="{A12FA001-AC4F-418D-AE19-62706E023703}">
                      <ahyp:hlinkClr xmlns:ahyp="http://schemas.microsoft.com/office/drawing/2018/hyperlinkcolor" val="tx"/>
                    </a:ext>
                  </a:extLst>
                </a:hlinkClick>
              </a:rPr>
              <a:t>www.tu.org/headwaters</a:t>
            </a:r>
            <a:br>
              <a:rPr lang="en-US" sz="1000" u="sng" dirty="0">
                <a:solidFill>
                  <a:schemeClr val="bg1"/>
                </a:solidFill>
                <a:latin typeface="+mj-lt"/>
              </a:rPr>
            </a:br>
            <a:r>
              <a:rPr lang="en-US" sz="1000" dirty="0">
                <a:solidFill>
                  <a:schemeClr val="bg1"/>
                </a:solidFill>
                <a:effectLst/>
                <a:latin typeface="+mj-lt"/>
                <a:ea typeface="Gill Sans" panose="020B0604020202020204" charset="0"/>
                <a:cs typeface="Gill Sans" panose="020B0604020202020204" charset="0"/>
              </a:rPr>
              <a:t>© 2025 Trout Unlimited.  Any use of the text or images this document contains without permission of 2025 Trout Unlimited is prohibited.</a:t>
            </a:r>
            <a:endParaRPr lang="en-US" sz="1000" dirty="0">
              <a:solidFill>
                <a:schemeClr val="bg1"/>
              </a:solidFill>
              <a:effectLst/>
              <a:latin typeface="+mj-lt"/>
              <a:ea typeface="Arial" panose="020B0604020202020204" pitchFamily="34" charset="0"/>
            </a:endParaRPr>
          </a:p>
          <a:p>
            <a:endParaRPr lang="en-US" u="sng" dirty="0">
              <a:solidFill>
                <a:schemeClr val="bg1"/>
              </a:solidFill>
            </a:endParaRPr>
          </a:p>
          <a:p>
            <a:endParaRPr lang="en-US"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3"/>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1"/>
              </a:buClr>
              <a:buSzPct val="100000"/>
              <a:buFont typeface="Gill Sans"/>
              <a:buNone/>
            </a:pPr>
            <a:r>
              <a:rPr lang="en"/>
              <a:t>Weathering</a:t>
            </a:r>
            <a:endParaRPr/>
          </a:p>
        </p:txBody>
      </p:sp>
      <p:sp>
        <p:nvSpPr>
          <p:cNvPr id="375" name="Google Shape;375;p43"/>
          <p:cNvSpPr txBox="1">
            <a:spLocks noGrp="1"/>
          </p:cNvSpPr>
          <p:nvPr>
            <p:ph type="body" idx="1"/>
          </p:nvPr>
        </p:nvSpPr>
        <p:spPr>
          <a:xfrm>
            <a:off x="272778" y="1047750"/>
            <a:ext cx="6602400" cy="3200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 b="1">
                <a:solidFill>
                  <a:srgbClr val="000000"/>
                </a:solidFill>
              </a:rPr>
              <a:t>Weathering</a:t>
            </a:r>
            <a:r>
              <a:rPr lang="en">
                <a:solidFill>
                  <a:srgbClr val="000000"/>
                </a:solidFill>
              </a:rPr>
              <a:t> is when rocks are broken down into </a:t>
            </a:r>
            <a:r>
              <a:rPr lang="en" b="1">
                <a:solidFill>
                  <a:srgbClr val="000000"/>
                </a:solidFill>
              </a:rPr>
              <a:t>sediments</a:t>
            </a:r>
            <a:r>
              <a:rPr lang="en">
                <a:solidFill>
                  <a:srgbClr val="000000"/>
                </a:solidFill>
              </a:rPr>
              <a:t> (smaller rock pieces) by either:</a:t>
            </a:r>
            <a:endParaRPr>
              <a:solidFill>
                <a:srgbClr val="000000"/>
              </a:solidFill>
            </a:endParaRPr>
          </a:p>
          <a:p>
            <a:pPr marL="457200" lvl="0" indent="-355600" algn="l" rtl="0">
              <a:spcBef>
                <a:spcPts val="1000"/>
              </a:spcBef>
              <a:spcAft>
                <a:spcPts val="0"/>
              </a:spcAft>
              <a:buClr>
                <a:srgbClr val="000000"/>
              </a:buClr>
              <a:buSzPts val="2000"/>
              <a:buFont typeface="Gill Sans"/>
              <a:buChar char="●"/>
            </a:pPr>
            <a:r>
              <a:rPr lang="en">
                <a:solidFill>
                  <a:srgbClr val="000000"/>
                </a:solidFill>
              </a:rPr>
              <a:t>physical processes like abrasion</a:t>
            </a:r>
            <a:endParaRPr>
              <a:solidFill>
                <a:srgbClr val="000000"/>
              </a:solidFill>
            </a:endParaRPr>
          </a:p>
          <a:p>
            <a:pPr marL="457200" lvl="0" indent="-355600" algn="l" rtl="0">
              <a:spcBef>
                <a:spcPts val="1000"/>
              </a:spcBef>
              <a:spcAft>
                <a:spcPts val="1000"/>
              </a:spcAft>
              <a:buClr>
                <a:srgbClr val="000000"/>
              </a:buClr>
              <a:buSzPts val="2000"/>
              <a:buFont typeface="Gill Sans"/>
              <a:buChar char="●"/>
            </a:pPr>
            <a:r>
              <a:rPr lang="en">
                <a:solidFill>
                  <a:srgbClr val="000000"/>
                </a:solidFill>
              </a:rPr>
              <a:t>chemical processes like acid rain</a:t>
            </a:r>
            <a:endParaRPr sz="1800"/>
          </a:p>
        </p:txBody>
      </p:sp>
      <p:sp>
        <p:nvSpPr>
          <p:cNvPr id="377" name="Google Shape;377;p43"/>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378" name="Google Shape;378;p43"/>
          <p:cNvSpPr txBox="1"/>
          <p:nvPr/>
        </p:nvSpPr>
        <p:spPr>
          <a:xfrm>
            <a:off x="6838225" y="4289725"/>
            <a:ext cx="2487600" cy="32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Gill Sans"/>
                <a:ea typeface="Gill Sans"/>
                <a:cs typeface="Gill Sans"/>
                <a:sym typeface="Gill Sans"/>
              </a:rPr>
              <a:t>© 2022 Ben Hendon, Trout Unlimited</a:t>
            </a:r>
            <a:endParaRPr sz="900">
              <a:latin typeface="Gill Sans"/>
              <a:ea typeface="Gill Sans"/>
              <a:cs typeface="Gill Sans"/>
              <a:sym typeface="Gill Sans"/>
            </a:endParaRPr>
          </a:p>
        </p:txBody>
      </p:sp>
      <p:pic>
        <p:nvPicPr>
          <p:cNvPr id="379" name="Google Shape;379;p43"/>
          <p:cNvPicPr preferRelativeResize="0"/>
          <p:nvPr/>
        </p:nvPicPr>
        <p:blipFill>
          <a:blip r:embed="rId3">
            <a:alphaModFix/>
          </a:blip>
          <a:stretch>
            <a:fillRect/>
          </a:stretch>
        </p:blipFill>
        <p:spPr>
          <a:xfrm>
            <a:off x="6798978" y="1047750"/>
            <a:ext cx="1964022" cy="3215816"/>
          </a:xfrm>
          <a:prstGeom prst="rect">
            <a:avLst/>
          </a:prstGeom>
          <a:noFill/>
          <a:ln>
            <a:noFill/>
          </a:ln>
        </p:spPr>
      </p:pic>
      <p:sp>
        <p:nvSpPr>
          <p:cNvPr id="2" name="Google Shape;396;p45">
            <a:extLst>
              <a:ext uri="{FF2B5EF4-FFF2-40B4-BE49-F238E27FC236}">
                <a16:creationId xmlns:a16="http://schemas.microsoft.com/office/drawing/2014/main" id="{E21A5454-D67C-A021-6B23-754DEC4851F5}"/>
              </a:ext>
            </a:extLst>
          </p:cNvPr>
          <p:cNvSpPr txBox="1">
            <a:spLocks noGrp="1"/>
          </p:cNvSpPr>
          <p:nvPr>
            <p:ph type="ftr" idx="11"/>
          </p:nvPr>
        </p:nvSpPr>
        <p:spPr>
          <a:xfrm>
            <a:off x="457199" y="4876950"/>
            <a:ext cx="2120995" cy="25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u="sng" dirty="0">
                <a:solidFill>
                  <a:schemeClr val="bg1"/>
                </a:solidFill>
                <a:highlight>
                  <a:schemeClr val="dk2"/>
                </a:highlight>
                <a:hlinkClick r:id="rId4">
                  <a:extLst>
                    <a:ext uri="{A12FA001-AC4F-418D-AE19-62706E023703}">
                      <ahyp:hlinkClr xmlns:ahyp="http://schemas.microsoft.com/office/drawing/2018/hyperlinkcolor" val="tx"/>
                    </a:ext>
                  </a:extLst>
                </a:hlinkClick>
              </a:rPr>
              <a:t>www.tu.org/headwaters</a:t>
            </a:r>
            <a:endParaRPr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4"/>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1"/>
              </a:buClr>
              <a:buSzPct val="100000"/>
              <a:buFont typeface="Gill Sans"/>
              <a:buNone/>
            </a:pPr>
            <a:r>
              <a:rPr lang="en"/>
              <a:t>Sediment size classification</a:t>
            </a:r>
            <a:endParaRPr/>
          </a:p>
        </p:txBody>
      </p:sp>
      <p:sp>
        <p:nvSpPr>
          <p:cNvPr id="385" name="Google Shape;385;p44"/>
          <p:cNvSpPr txBox="1">
            <a:spLocks noGrp="1"/>
          </p:cNvSpPr>
          <p:nvPr>
            <p:ph type="body" idx="1"/>
          </p:nvPr>
        </p:nvSpPr>
        <p:spPr>
          <a:xfrm>
            <a:off x="272775" y="1047750"/>
            <a:ext cx="3962100" cy="3565200"/>
          </a:xfrm>
          <a:prstGeom prst="rect">
            <a:avLst/>
          </a:prstGeom>
          <a:noFill/>
          <a:ln>
            <a:noFill/>
          </a:ln>
        </p:spPr>
        <p:txBody>
          <a:bodyPr spcFirstLastPara="1" wrap="square" lIns="91425" tIns="45700" rIns="91425" bIns="45700" anchor="t" anchorCtr="0">
            <a:normAutofit/>
          </a:bodyPr>
          <a:lstStyle/>
          <a:p>
            <a:pPr marL="457200" lvl="0" indent="-355600" algn="l" rtl="0">
              <a:spcBef>
                <a:spcPts val="0"/>
              </a:spcBef>
              <a:spcAft>
                <a:spcPts val="0"/>
              </a:spcAft>
              <a:buClr>
                <a:srgbClr val="000000"/>
              </a:buClr>
              <a:buSzPts val="2000"/>
              <a:buChar char="●"/>
            </a:pPr>
            <a:r>
              <a:rPr lang="en">
                <a:solidFill>
                  <a:srgbClr val="000000"/>
                </a:solidFill>
              </a:rPr>
              <a:t>Sediments can be classified according to their average grain size (diameter of pieces) according to the categories to the table at right</a:t>
            </a:r>
            <a:endParaRPr>
              <a:solidFill>
                <a:srgbClr val="000000"/>
              </a:solidFill>
              <a:highlight>
                <a:schemeClr val="lt1"/>
              </a:highlight>
            </a:endParaRPr>
          </a:p>
          <a:p>
            <a:pPr marL="457200" lvl="0" indent="-355600" algn="l" rtl="0">
              <a:spcBef>
                <a:spcPts val="1000"/>
              </a:spcBef>
              <a:spcAft>
                <a:spcPts val="0"/>
              </a:spcAft>
              <a:buClr>
                <a:srgbClr val="000000"/>
              </a:buClr>
              <a:buSzPts val="2000"/>
              <a:buFont typeface="Gill Sans"/>
              <a:buChar char="●"/>
            </a:pPr>
            <a:r>
              <a:rPr lang="en">
                <a:solidFill>
                  <a:srgbClr val="000000"/>
                </a:solidFill>
                <a:highlight>
                  <a:schemeClr val="lt1"/>
                </a:highlight>
              </a:rPr>
              <a:t>Grain size is important because it determines which agent of erosion can move the sediment and what velocity of water is required.</a:t>
            </a:r>
            <a:endParaRPr b="1">
              <a:solidFill>
                <a:srgbClr val="000000"/>
              </a:solidFill>
            </a:endParaRPr>
          </a:p>
        </p:txBody>
      </p:sp>
      <p:sp>
        <p:nvSpPr>
          <p:cNvPr id="387" name="Google Shape;387;p44"/>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3</a:t>
            </a:fld>
            <a:endParaRPr/>
          </a:p>
        </p:txBody>
      </p:sp>
      <p:graphicFrame>
        <p:nvGraphicFramePr>
          <p:cNvPr id="388" name="Google Shape;388;p44"/>
          <p:cNvGraphicFramePr/>
          <p:nvPr/>
        </p:nvGraphicFramePr>
        <p:xfrm>
          <a:off x="4729050" y="951688"/>
          <a:ext cx="4062900" cy="3627795"/>
        </p:xfrm>
        <a:graphic>
          <a:graphicData uri="http://schemas.openxmlformats.org/drawingml/2006/table">
            <a:tbl>
              <a:tblPr>
                <a:noFill/>
                <a:tableStyleId>{9E937A04-57F6-41FC-9E2F-E9C3E82A03AD}</a:tableStyleId>
              </a:tblPr>
              <a:tblGrid>
                <a:gridCol w="1015900">
                  <a:extLst>
                    <a:ext uri="{9D8B030D-6E8A-4147-A177-3AD203B41FA5}">
                      <a16:colId xmlns:a16="http://schemas.microsoft.com/office/drawing/2014/main" val="20000"/>
                    </a:ext>
                  </a:extLst>
                </a:gridCol>
                <a:gridCol w="1696825">
                  <a:extLst>
                    <a:ext uri="{9D8B030D-6E8A-4147-A177-3AD203B41FA5}">
                      <a16:colId xmlns:a16="http://schemas.microsoft.com/office/drawing/2014/main" val="20001"/>
                    </a:ext>
                  </a:extLst>
                </a:gridCol>
                <a:gridCol w="1350175">
                  <a:extLst>
                    <a:ext uri="{9D8B030D-6E8A-4147-A177-3AD203B41FA5}">
                      <a16:colId xmlns:a16="http://schemas.microsoft.com/office/drawing/2014/main" val="20002"/>
                    </a:ext>
                  </a:extLst>
                </a:gridCol>
              </a:tblGrid>
              <a:tr h="364925">
                <a:tc>
                  <a:txBody>
                    <a:bodyPr/>
                    <a:lstStyle/>
                    <a:p>
                      <a:pPr marL="0" lvl="0" indent="0" algn="ctr" rtl="0">
                        <a:spcBef>
                          <a:spcPts val="0"/>
                        </a:spcBef>
                        <a:spcAft>
                          <a:spcPts val="0"/>
                        </a:spcAft>
                        <a:buNone/>
                      </a:pPr>
                      <a:r>
                        <a:rPr lang="en">
                          <a:latin typeface="Gill Sans"/>
                          <a:ea typeface="Gill Sans"/>
                          <a:cs typeface="Gill Sans"/>
                          <a:sym typeface="Gill Sans"/>
                        </a:rPr>
                        <a:t>Boulders</a:t>
                      </a:r>
                      <a:endParaRPr>
                        <a:latin typeface="Gill Sans"/>
                        <a:ea typeface="Gill Sans"/>
                        <a:cs typeface="Gill Sans"/>
                        <a:sym typeface="Gill Sans"/>
                      </a:endParaRPr>
                    </a:p>
                  </a:txBody>
                  <a:tcPr marL="91425" marR="91425" marT="91425" marB="91425"/>
                </a:tc>
                <a:tc>
                  <a:txBody>
                    <a:bodyPr/>
                    <a:lstStyle/>
                    <a:p>
                      <a:pPr marL="0" lvl="0" indent="0" algn="ctr" rtl="0">
                        <a:spcBef>
                          <a:spcPts val="0"/>
                        </a:spcBef>
                        <a:spcAft>
                          <a:spcPts val="0"/>
                        </a:spcAft>
                        <a:buNone/>
                      </a:pPr>
                      <a:r>
                        <a:rPr lang="en">
                          <a:latin typeface="Gill Sans"/>
                          <a:ea typeface="Gill Sans"/>
                          <a:cs typeface="Gill Sans"/>
                          <a:sym typeface="Gill Sans"/>
                        </a:rPr>
                        <a:t>&gt; 258 mm</a:t>
                      </a:r>
                      <a:endParaRPr>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n" sz="1000">
                          <a:latin typeface="Gill Sans"/>
                          <a:ea typeface="Gill Sans"/>
                          <a:cs typeface="Gill Sans"/>
                          <a:sym typeface="Gill Sans"/>
                        </a:rPr>
                        <a:t>&gt; about 10 inches</a:t>
                      </a:r>
                      <a:endParaRPr sz="1000">
                        <a:latin typeface="Gill Sans"/>
                        <a:ea typeface="Gill Sans"/>
                        <a:cs typeface="Gill Sans"/>
                        <a:sym typeface="Gill Sans"/>
                      </a:endParaRPr>
                    </a:p>
                  </a:txBody>
                  <a:tcPr marL="91425" marR="91425" marT="91425" marB="91425"/>
                </a:tc>
                <a:extLst>
                  <a:ext uri="{0D108BD9-81ED-4DB2-BD59-A6C34878D82A}">
                    <a16:rowId xmlns:a16="http://schemas.microsoft.com/office/drawing/2014/main" val="10000"/>
                  </a:ext>
                </a:extLst>
              </a:tr>
              <a:tr h="757975">
                <a:tc>
                  <a:txBody>
                    <a:bodyPr/>
                    <a:lstStyle/>
                    <a:p>
                      <a:pPr marL="0" lvl="0" indent="0" algn="ctr" rtl="0">
                        <a:spcBef>
                          <a:spcPts val="0"/>
                        </a:spcBef>
                        <a:spcAft>
                          <a:spcPts val="0"/>
                        </a:spcAft>
                        <a:buNone/>
                      </a:pPr>
                      <a:r>
                        <a:rPr lang="en">
                          <a:latin typeface="Gill Sans"/>
                          <a:ea typeface="Gill Sans"/>
                          <a:cs typeface="Gill Sans"/>
                          <a:sym typeface="Gill Sans"/>
                        </a:rPr>
                        <a:t>Cobbles</a:t>
                      </a:r>
                      <a:endParaRPr>
                        <a:latin typeface="Gill Sans"/>
                        <a:ea typeface="Gill Sans"/>
                        <a:cs typeface="Gill Sans"/>
                        <a:sym typeface="Gill Sans"/>
                      </a:endParaRPr>
                    </a:p>
                  </a:txBody>
                  <a:tcPr marL="91425" marR="91425" marT="91425" marB="91425"/>
                </a:tc>
                <a:tc>
                  <a:txBody>
                    <a:bodyPr/>
                    <a:lstStyle/>
                    <a:p>
                      <a:pPr marL="0" lvl="0" indent="0" algn="ctr" rtl="0">
                        <a:spcBef>
                          <a:spcPts val="0"/>
                        </a:spcBef>
                        <a:spcAft>
                          <a:spcPts val="0"/>
                        </a:spcAft>
                        <a:buNone/>
                      </a:pPr>
                      <a:r>
                        <a:rPr lang="en">
                          <a:latin typeface="Gill Sans"/>
                          <a:ea typeface="Gill Sans"/>
                          <a:cs typeface="Gill Sans"/>
                          <a:sym typeface="Gill Sans"/>
                        </a:rPr>
                        <a:t>64 - 258 mm</a:t>
                      </a:r>
                      <a:endParaRPr>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n" sz="1000">
                          <a:latin typeface="Gill Sans"/>
                          <a:ea typeface="Gill Sans"/>
                          <a:cs typeface="Gill Sans"/>
                          <a:sym typeface="Gill Sans"/>
                        </a:rPr>
                        <a:t>about 2.5 - 10 inches</a:t>
                      </a:r>
                      <a:endParaRPr sz="1000">
                        <a:latin typeface="Gill Sans"/>
                        <a:ea typeface="Gill Sans"/>
                        <a:cs typeface="Gill Sans"/>
                        <a:sym typeface="Gill Sans"/>
                      </a:endParaRPr>
                    </a:p>
                    <a:p>
                      <a:pPr marL="0" lvl="0" indent="0" algn="l" rtl="0">
                        <a:spcBef>
                          <a:spcPts val="0"/>
                        </a:spcBef>
                        <a:spcAft>
                          <a:spcPts val="0"/>
                        </a:spcAft>
                        <a:buNone/>
                      </a:pPr>
                      <a:endParaRPr sz="1000">
                        <a:latin typeface="Gill Sans"/>
                        <a:ea typeface="Gill Sans"/>
                        <a:cs typeface="Gill Sans"/>
                        <a:sym typeface="Gill Sans"/>
                      </a:endParaRPr>
                    </a:p>
                  </a:txBody>
                  <a:tcPr marL="91425" marR="91425" marT="91425" marB="91425"/>
                </a:tc>
                <a:extLst>
                  <a:ext uri="{0D108BD9-81ED-4DB2-BD59-A6C34878D82A}">
                    <a16:rowId xmlns:a16="http://schemas.microsoft.com/office/drawing/2014/main" val="10001"/>
                  </a:ext>
                </a:extLst>
              </a:tr>
              <a:tr h="561450">
                <a:tc>
                  <a:txBody>
                    <a:bodyPr/>
                    <a:lstStyle/>
                    <a:p>
                      <a:pPr marL="0" lvl="0" indent="0" algn="ctr" rtl="0">
                        <a:spcBef>
                          <a:spcPts val="0"/>
                        </a:spcBef>
                        <a:spcAft>
                          <a:spcPts val="0"/>
                        </a:spcAft>
                        <a:buNone/>
                      </a:pPr>
                      <a:r>
                        <a:rPr lang="en">
                          <a:latin typeface="Gill Sans"/>
                          <a:ea typeface="Gill Sans"/>
                          <a:cs typeface="Gill Sans"/>
                          <a:sym typeface="Gill Sans"/>
                        </a:rPr>
                        <a:t>Pebbles</a:t>
                      </a:r>
                      <a:endParaRPr>
                        <a:latin typeface="Gill Sans"/>
                        <a:ea typeface="Gill Sans"/>
                        <a:cs typeface="Gill Sans"/>
                        <a:sym typeface="Gill Sans"/>
                      </a:endParaRPr>
                    </a:p>
                  </a:txBody>
                  <a:tcPr marL="91425" marR="91425" marT="91425" marB="91425"/>
                </a:tc>
                <a:tc>
                  <a:txBody>
                    <a:bodyPr/>
                    <a:lstStyle/>
                    <a:p>
                      <a:pPr marL="0" lvl="0" indent="0" algn="ctr" rtl="0">
                        <a:spcBef>
                          <a:spcPts val="0"/>
                        </a:spcBef>
                        <a:spcAft>
                          <a:spcPts val="0"/>
                        </a:spcAft>
                        <a:buNone/>
                      </a:pPr>
                      <a:r>
                        <a:rPr lang="en">
                          <a:latin typeface="Gill Sans"/>
                          <a:ea typeface="Gill Sans"/>
                          <a:cs typeface="Gill Sans"/>
                          <a:sym typeface="Gill Sans"/>
                        </a:rPr>
                        <a:t>2 - 64 mm</a:t>
                      </a:r>
                      <a:endParaRPr>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n" sz="1000">
                          <a:latin typeface="Gill Sans"/>
                          <a:ea typeface="Gill Sans"/>
                          <a:cs typeface="Gill Sans"/>
                          <a:sym typeface="Gill Sans"/>
                        </a:rPr>
                        <a:t>about a tenth to 2.5 inches</a:t>
                      </a:r>
                      <a:endParaRPr sz="1000">
                        <a:latin typeface="Gill Sans"/>
                        <a:ea typeface="Gill Sans"/>
                        <a:cs typeface="Gill Sans"/>
                        <a:sym typeface="Gill Sans"/>
                      </a:endParaRPr>
                    </a:p>
                  </a:txBody>
                  <a:tcPr marL="91425" marR="91425" marT="91425" marB="91425"/>
                </a:tc>
                <a:extLst>
                  <a:ext uri="{0D108BD9-81ED-4DB2-BD59-A6C34878D82A}">
                    <a16:rowId xmlns:a16="http://schemas.microsoft.com/office/drawing/2014/main" val="10002"/>
                  </a:ext>
                </a:extLst>
              </a:tr>
              <a:tr h="364925">
                <a:tc>
                  <a:txBody>
                    <a:bodyPr/>
                    <a:lstStyle/>
                    <a:p>
                      <a:pPr marL="0" lvl="0" indent="0" algn="ctr" rtl="0">
                        <a:spcBef>
                          <a:spcPts val="0"/>
                        </a:spcBef>
                        <a:spcAft>
                          <a:spcPts val="0"/>
                        </a:spcAft>
                        <a:buNone/>
                      </a:pPr>
                      <a:r>
                        <a:rPr lang="en">
                          <a:latin typeface="Gill Sans"/>
                          <a:ea typeface="Gill Sans"/>
                          <a:cs typeface="Gill Sans"/>
                          <a:sym typeface="Gill Sans"/>
                        </a:rPr>
                        <a:t>Sand</a:t>
                      </a:r>
                      <a:endParaRPr>
                        <a:latin typeface="Gill Sans"/>
                        <a:ea typeface="Gill Sans"/>
                        <a:cs typeface="Gill Sans"/>
                        <a:sym typeface="Gill Sans"/>
                      </a:endParaRPr>
                    </a:p>
                  </a:txBody>
                  <a:tcPr marL="91425" marR="91425" marT="91425" marB="91425"/>
                </a:tc>
                <a:tc>
                  <a:txBody>
                    <a:bodyPr/>
                    <a:lstStyle/>
                    <a:p>
                      <a:pPr marL="0" lvl="0" indent="0" algn="ctr" rtl="0">
                        <a:spcBef>
                          <a:spcPts val="0"/>
                        </a:spcBef>
                        <a:spcAft>
                          <a:spcPts val="0"/>
                        </a:spcAft>
                        <a:buNone/>
                      </a:pPr>
                      <a:r>
                        <a:rPr lang="en">
                          <a:latin typeface="Gill Sans"/>
                          <a:ea typeface="Gill Sans"/>
                          <a:cs typeface="Gill Sans"/>
                          <a:sym typeface="Gill Sans"/>
                        </a:rPr>
                        <a:t>0.0625 - 2 mm</a:t>
                      </a:r>
                      <a:endParaRPr>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endParaRPr sz="1000">
                        <a:latin typeface="Gill Sans"/>
                        <a:ea typeface="Gill Sans"/>
                        <a:cs typeface="Gill Sans"/>
                        <a:sym typeface="Gill Sans"/>
                      </a:endParaRPr>
                    </a:p>
                  </a:txBody>
                  <a:tcPr marL="91425" marR="91425" marT="91425" marB="91425"/>
                </a:tc>
                <a:extLst>
                  <a:ext uri="{0D108BD9-81ED-4DB2-BD59-A6C34878D82A}">
                    <a16:rowId xmlns:a16="http://schemas.microsoft.com/office/drawing/2014/main" val="10003"/>
                  </a:ext>
                </a:extLst>
              </a:tr>
              <a:tr h="757975">
                <a:tc>
                  <a:txBody>
                    <a:bodyPr/>
                    <a:lstStyle/>
                    <a:p>
                      <a:pPr marL="0" lvl="0" indent="0" algn="ctr" rtl="0">
                        <a:spcBef>
                          <a:spcPts val="0"/>
                        </a:spcBef>
                        <a:spcAft>
                          <a:spcPts val="0"/>
                        </a:spcAft>
                        <a:buNone/>
                      </a:pPr>
                      <a:r>
                        <a:rPr lang="en">
                          <a:latin typeface="Gill Sans"/>
                          <a:ea typeface="Gill Sans"/>
                          <a:cs typeface="Gill Sans"/>
                          <a:sym typeface="Gill Sans"/>
                        </a:rPr>
                        <a:t>Silt</a:t>
                      </a:r>
                      <a:endParaRPr>
                        <a:latin typeface="Gill Sans"/>
                        <a:ea typeface="Gill Sans"/>
                        <a:cs typeface="Gill Sans"/>
                        <a:sym typeface="Gill Sans"/>
                      </a:endParaRPr>
                    </a:p>
                  </a:txBody>
                  <a:tcPr marL="91425" marR="91425" marT="91425" marB="91425"/>
                </a:tc>
                <a:tc>
                  <a:txBody>
                    <a:bodyPr/>
                    <a:lstStyle/>
                    <a:p>
                      <a:pPr marL="0" lvl="0" indent="0" algn="ctr" rtl="0">
                        <a:spcBef>
                          <a:spcPts val="0"/>
                        </a:spcBef>
                        <a:spcAft>
                          <a:spcPts val="0"/>
                        </a:spcAft>
                        <a:buNone/>
                      </a:pPr>
                      <a:r>
                        <a:rPr lang="en">
                          <a:latin typeface="Gill Sans"/>
                          <a:ea typeface="Gill Sans"/>
                          <a:cs typeface="Gill Sans"/>
                          <a:sym typeface="Gill Sans"/>
                        </a:rPr>
                        <a:t>0.004 - 0.0625 mm</a:t>
                      </a:r>
                      <a:endParaRPr>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n" sz="1000">
                          <a:latin typeface="Gill Sans"/>
                          <a:ea typeface="Gill Sans"/>
                          <a:cs typeface="Gill Sans"/>
                          <a:sym typeface="Gill Sans"/>
                        </a:rPr>
                        <a:t>too small to see with the human eye</a:t>
                      </a:r>
                      <a:endParaRPr sz="1000">
                        <a:latin typeface="Gill Sans"/>
                        <a:ea typeface="Gill Sans"/>
                        <a:cs typeface="Gill Sans"/>
                        <a:sym typeface="Gill Sans"/>
                      </a:endParaRPr>
                    </a:p>
                  </a:txBody>
                  <a:tcPr marL="91425" marR="91425" marT="91425" marB="91425"/>
                </a:tc>
                <a:extLst>
                  <a:ext uri="{0D108BD9-81ED-4DB2-BD59-A6C34878D82A}">
                    <a16:rowId xmlns:a16="http://schemas.microsoft.com/office/drawing/2014/main" val="10004"/>
                  </a:ext>
                </a:extLst>
              </a:tr>
              <a:tr h="757975">
                <a:tc>
                  <a:txBody>
                    <a:bodyPr/>
                    <a:lstStyle/>
                    <a:p>
                      <a:pPr marL="0" lvl="0" indent="0" algn="ctr" rtl="0">
                        <a:spcBef>
                          <a:spcPts val="0"/>
                        </a:spcBef>
                        <a:spcAft>
                          <a:spcPts val="0"/>
                        </a:spcAft>
                        <a:buNone/>
                      </a:pPr>
                      <a:r>
                        <a:rPr lang="en">
                          <a:latin typeface="Gill Sans"/>
                          <a:ea typeface="Gill Sans"/>
                          <a:cs typeface="Gill Sans"/>
                          <a:sym typeface="Gill Sans"/>
                        </a:rPr>
                        <a:t>Clay</a:t>
                      </a:r>
                      <a:endParaRPr>
                        <a:latin typeface="Gill Sans"/>
                        <a:ea typeface="Gill Sans"/>
                        <a:cs typeface="Gill Sans"/>
                        <a:sym typeface="Gill Sans"/>
                      </a:endParaRPr>
                    </a:p>
                  </a:txBody>
                  <a:tcPr marL="91425" marR="91425" marT="91425" marB="91425"/>
                </a:tc>
                <a:tc>
                  <a:txBody>
                    <a:bodyPr/>
                    <a:lstStyle/>
                    <a:p>
                      <a:pPr marL="0" lvl="0" indent="0" algn="ctr" rtl="0">
                        <a:spcBef>
                          <a:spcPts val="0"/>
                        </a:spcBef>
                        <a:spcAft>
                          <a:spcPts val="0"/>
                        </a:spcAft>
                        <a:buNone/>
                      </a:pPr>
                      <a:r>
                        <a:rPr lang="en">
                          <a:latin typeface="Gill Sans"/>
                          <a:ea typeface="Gill Sans"/>
                          <a:cs typeface="Gill Sans"/>
                          <a:sym typeface="Gill Sans"/>
                        </a:rPr>
                        <a:t>&lt; 0.004 mm</a:t>
                      </a:r>
                      <a:endParaRPr>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n" sz="1000">
                          <a:latin typeface="Gill Sans"/>
                          <a:ea typeface="Gill Sans"/>
                          <a:cs typeface="Gill Sans"/>
                          <a:sym typeface="Gill Sans"/>
                        </a:rPr>
                        <a:t>too small to see with the human eye</a:t>
                      </a:r>
                      <a:endParaRPr sz="1000">
                        <a:latin typeface="Gill Sans"/>
                        <a:ea typeface="Gill Sans"/>
                        <a:cs typeface="Gill Sans"/>
                        <a:sym typeface="Gill Sans"/>
                      </a:endParaRPr>
                    </a:p>
                  </a:txBody>
                  <a:tcPr marL="91425" marR="91425" marT="91425" marB="91425"/>
                </a:tc>
                <a:extLst>
                  <a:ext uri="{0D108BD9-81ED-4DB2-BD59-A6C34878D82A}">
                    <a16:rowId xmlns:a16="http://schemas.microsoft.com/office/drawing/2014/main" val="10005"/>
                  </a:ext>
                </a:extLst>
              </a:tr>
            </a:tbl>
          </a:graphicData>
        </a:graphic>
      </p:graphicFrame>
      <p:sp>
        <p:nvSpPr>
          <p:cNvPr id="389" name="Google Shape;389;p44"/>
          <p:cNvSpPr txBox="1"/>
          <p:nvPr/>
        </p:nvSpPr>
        <p:spPr>
          <a:xfrm>
            <a:off x="995950" y="1952700"/>
            <a:ext cx="4517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 name="Google Shape;396;p45">
            <a:extLst>
              <a:ext uri="{FF2B5EF4-FFF2-40B4-BE49-F238E27FC236}">
                <a16:creationId xmlns:a16="http://schemas.microsoft.com/office/drawing/2014/main" id="{3806C38D-B38E-67F0-16D3-30C70475AB5E}"/>
              </a:ext>
            </a:extLst>
          </p:cNvPr>
          <p:cNvSpPr txBox="1">
            <a:spLocks noGrp="1"/>
          </p:cNvSpPr>
          <p:nvPr>
            <p:ph type="ftr" idx="11"/>
          </p:nvPr>
        </p:nvSpPr>
        <p:spPr>
          <a:xfrm>
            <a:off x="457199" y="4876950"/>
            <a:ext cx="2120995" cy="25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u="sng" dirty="0">
                <a:solidFill>
                  <a:schemeClr val="bg1"/>
                </a:solidFill>
                <a:highlight>
                  <a:schemeClr val="dk2"/>
                </a:highlight>
                <a:hlinkClick r:id="rId3">
                  <a:extLst>
                    <a:ext uri="{A12FA001-AC4F-418D-AE19-62706E023703}">
                      <ahyp:hlinkClr xmlns:ahyp="http://schemas.microsoft.com/office/drawing/2018/hyperlinkcolor" val="tx"/>
                    </a:ext>
                  </a:extLst>
                </a:hlinkClick>
              </a:rPr>
              <a:t>www.tu.org/headwaters</a:t>
            </a:r>
            <a:endParaRPr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45"/>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1"/>
              </a:buClr>
              <a:buSzPct val="100000"/>
              <a:buFont typeface="Gill Sans"/>
              <a:buNone/>
            </a:pPr>
            <a:r>
              <a:rPr lang="en"/>
              <a:t>Erosion</a:t>
            </a:r>
            <a:endParaRPr/>
          </a:p>
        </p:txBody>
      </p:sp>
      <p:sp>
        <p:nvSpPr>
          <p:cNvPr id="395" name="Google Shape;395;p45"/>
          <p:cNvSpPr txBox="1">
            <a:spLocks noGrp="1"/>
          </p:cNvSpPr>
          <p:nvPr>
            <p:ph type="body" idx="1"/>
          </p:nvPr>
        </p:nvSpPr>
        <p:spPr>
          <a:xfrm>
            <a:off x="272775" y="1047750"/>
            <a:ext cx="6602400" cy="3492900"/>
          </a:xfrm>
          <a:prstGeom prst="rect">
            <a:avLst/>
          </a:prstGeom>
          <a:noFill/>
          <a:ln>
            <a:noFill/>
          </a:ln>
        </p:spPr>
        <p:txBody>
          <a:bodyPr spcFirstLastPara="1" wrap="square" lIns="91425" tIns="45700" rIns="91425" bIns="45700" anchor="t" anchorCtr="0">
            <a:normAutofit fontScale="92500" lnSpcReduction="20000"/>
          </a:bodyPr>
          <a:lstStyle/>
          <a:p>
            <a:pPr marL="457200" lvl="0" indent="-357822" algn="l" rtl="0">
              <a:spcBef>
                <a:spcPts val="0"/>
              </a:spcBef>
              <a:spcAft>
                <a:spcPts val="0"/>
              </a:spcAft>
              <a:buClr>
                <a:srgbClr val="000000"/>
              </a:buClr>
              <a:buSzPct val="100000"/>
              <a:buFont typeface="Calibri"/>
              <a:buChar char="●"/>
            </a:pPr>
            <a:r>
              <a:rPr lang="en" sz="2200" b="1">
                <a:solidFill>
                  <a:srgbClr val="000000"/>
                </a:solidFill>
              </a:rPr>
              <a:t>Erosion</a:t>
            </a:r>
            <a:r>
              <a:rPr lang="en" sz="2200">
                <a:solidFill>
                  <a:srgbClr val="000000"/>
                </a:solidFill>
              </a:rPr>
              <a:t> is when sediments are moved by agents such as water, wind, ice or gravity from one place to another.  </a:t>
            </a:r>
            <a:endParaRPr sz="2200">
              <a:solidFill>
                <a:srgbClr val="000000"/>
              </a:solidFill>
            </a:endParaRPr>
          </a:p>
          <a:p>
            <a:pPr marL="457200" lvl="0" indent="-357822" algn="l" rtl="0">
              <a:spcBef>
                <a:spcPts val="1000"/>
              </a:spcBef>
              <a:spcAft>
                <a:spcPts val="0"/>
              </a:spcAft>
              <a:buClr>
                <a:srgbClr val="000000"/>
              </a:buClr>
              <a:buSzPct val="100000"/>
              <a:buFont typeface="Gill Sans"/>
              <a:buChar char="●"/>
            </a:pPr>
            <a:r>
              <a:rPr lang="en" sz="2200">
                <a:solidFill>
                  <a:srgbClr val="000000"/>
                </a:solidFill>
              </a:rPr>
              <a:t>The faster the water flows, the heavier the sediments it can carry.  </a:t>
            </a:r>
            <a:endParaRPr sz="2200">
              <a:solidFill>
                <a:srgbClr val="000000"/>
              </a:solidFill>
            </a:endParaRPr>
          </a:p>
          <a:p>
            <a:pPr marL="457200" lvl="0" indent="-357822" algn="l" rtl="0">
              <a:spcBef>
                <a:spcPts val="1000"/>
              </a:spcBef>
              <a:spcAft>
                <a:spcPts val="0"/>
              </a:spcAft>
              <a:buClr>
                <a:srgbClr val="000000"/>
              </a:buClr>
              <a:buSzPct val="100000"/>
              <a:buFont typeface="Gill Sans"/>
              <a:buChar char="●"/>
            </a:pPr>
            <a:r>
              <a:rPr lang="en" sz="2200">
                <a:solidFill>
                  <a:srgbClr val="000000"/>
                </a:solidFill>
              </a:rPr>
              <a:t>Erosion can be: </a:t>
            </a:r>
            <a:endParaRPr sz="2200">
              <a:solidFill>
                <a:srgbClr val="000000"/>
              </a:solidFill>
            </a:endParaRPr>
          </a:p>
          <a:p>
            <a:pPr marL="914400" lvl="1" indent="-346075" algn="l" rtl="0">
              <a:spcBef>
                <a:spcPts val="1000"/>
              </a:spcBef>
              <a:spcAft>
                <a:spcPts val="0"/>
              </a:spcAft>
              <a:buClr>
                <a:srgbClr val="000000"/>
              </a:buClr>
              <a:buSzPct val="100000"/>
              <a:buFont typeface="Gill Sans"/>
              <a:buChar char="○"/>
            </a:pPr>
            <a:r>
              <a:rPr lang="en">
                <a:solidFill>
                  <a:srgbClr val="000000"/>
                </a:solidFill>
              </a:rPr>
              <a:t>fast and dramatic (like landslides that occur in a matter of seconds)</a:t>
            </a:r>
            <a:endParaRPr>
              <a:solidFill>
                <a:srgbClr val="000000"/>
              </a:solidFill>
            </a:endParaRPr>
          </a:p>
          <a:p>
            <a:pPr marL="914400" lvl="1" indent="-346075" algn="l" rtl="0">
              <a:spcBef>
                <a:spcPts val="1000"/>
              </a:spcBef>
              <a:spcAft>
                <a:spcPts val="0"/>
              </a:spcAft>
              <a:buClr>
                <a:srgbClr val="000000"/>
              </a:buClr>
              <a:buSzPct val="100000"/>
              <a:buFont typeface="Gill Sans"/>
              <a:buChar char="○"/>
            </a:pPr>
            <a:r>
              <a:rPr lang="en">
                <a:solidFill>
                  <a:srgbClr val="000000"/>
                </a:solidFill>
              </a:rPr>
              <a:t>slow and dramatic (like the formation of the Grand Canyon over millions of years)</a:t>
            </a:r>
            <a:endParaRPr>
              <a:solidFill>
                <a:srgbClr val="000000"/>
              </a:solidFill>
            </a:endParaRPr>
          </a:p>
          <a:p>
            <a:pPr marL="914400" lvl="1" indent="-346075" algn="l" rtl="0">
              <a:spcBef>
                <a:spcPts val="1000"/>
              </a:spcBef>
              <a:spcAft>
                <a:spcPts val="1000"/>
              </a:spcAft>
              <a:buClr>
                <a:srgbClr val="000000"/>
              </a:buClr>
              <a:buSzPct val="90909"/>
              <a:buFont typeface="Gill Sans"/>
              <a:buChar char="○"/>
            </a:pPr>
            <a:r>
              <a:rPr lang="en">
                <a:solidFill>
                  <a:srgbClr val="000000"/>
                </a:solidFill>
              </a:rPr>
              <a:t>or slow and not-so-dramatic (like the wearing away of the Appalachian Mountains).</a:t>
            </a:r>
            <a:endParaRPr sz="2200">
              <a:solidFill>
                <a:srgbClr val="000000"/>
              </a:solidFill>
            </a:endParaRPr>
          </a:p>
        </p:txBody>
      </p:sp>
      <p:sp>
        <p:nvSpPr>
          <p:cNvPr id="397" name="Google Shape;397;p45"/>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398" name="Google Shape;398;p45"/>
          <p:cNvSpPr txBox="1"/>
          <p:nvPr/>
        </p:nvSpPr>
        <p:spPr>
          <a:xfrm>
            <a:off x="7371625" y="4061125"/>
            <a:ext cx="1596900" cy="32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Gill Sans"/>
                <a:ea typeface="Gill Sans"/>
                <a:cs typeface="Gill Sans"/>
                <a:sym typeface="Gill Sans"/>
              </a:rPr>
              <a:t>© 2024 Trout Unlimited</a:t>
            </a:r>
            <a:endParaRPr sz="900">
              <a:latin typeface="Gill Sans"/>
              <a:ea typeface="Gill Sans"/>
              <a:cs typeface="Gill Sans"/>
              <a:sym typeface="Gill Sans"/>
            </a:endParaRPr>
          </a:p>
        </p:txBody>
      </p:sp>
      <p:pic>
        <p:nvPicPr>
          <p:cNvPr id="399" name="Google Shape;399;p45"/>
          <p:cNvPicPr preferRelativeResize="0"/>
          <p:nvPr/>
        </p:nvPicPr>
        <p:blipFill>
          <a:blip r:embed="rId3">
            <a:alphaModFix/>
          </a:blip>
          <a:stretch>
            <a:fillRect/>
          </a:stretch>
        </p:blipFill>
        <p:spPr>
          <a:xfrm>
            <a:off x="6951375" y="1047750"/>
            <a:ext cx="1964025" cy="3058350"/>
          </a:xfrm>
          <a:prstGeom prst="rect">
            <a:avLst/>
          </a:prstGeom>
          <a:noFill/>
          <a:ln>
            <a:noFill/>
          </a:ln>
        </p:spPr>
      </p:pic>
      <p:sp>
        <p:nvSpPr>
          <p:cNvPr id="2" name="Google Shape;396;p45">
            <a:extLst>
              <a:ext uri="{FF2B5EF4-FFF2-40B4-BE49-F238E27FC236}">
                <a16:creationId xmlns:a16="http://schemas.microsoft.com/office/drawing/2014/main" id="{6DCDC519-662A-81FF-8B7D-B3B27EFBAB93}"/>
              </a:ext>
            </a:extLst>
          </p:cNvPr>
          <p:cNvSpPr txBox="1">
            <a:spLocks noGrp="1"/>
          </p:cNvSpPr>
          <p:nvPr>
            <p:ph type="ftr" idx="11"/>
          </p:nvPr>
        </p:nvSpPr>
        <p:spPr>
          <a:xfrm>
            <a:off x="457199" y="4876950"/>
            <a:ext cx="2120995" cy="25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u="sng" dirty="0">
                <a:solidFill>
                  <a:schemeClr val="bg1"/>
                </a:solidFill>
                <a:highlight>
                  <a:schemeClr val="dk2"/>
                </a:highlight>
                <a:hlinkClick r:id="rId4">
                  <a:extLst>
                    <a:ext uri="{A12FA001-AC4F-418D-AE19-62706E023703}">
                      <ahyp:hlinkClr xmlns:ahyp="http://schemas.microsoft.com/office/drawing/2018/hyperlinkcolor" val="tx"/>
                    </a:ext>
                  </a:extLst>
                </a:hlinkClick>
              </a:rPr>
              <a:t>www.tu.org/headwaters</a:t>
            </a:r>
            <a:endParaRPr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6"/>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1"/>
              </a:buClr>
              <a:buSzPct val="100000"/>
              <a:buFont typeface="Gill Sans"/>
              <a:buNone/>
            </a:pPr>
            <a:r>
              <a:rPr lang="en"/>
              <a:t>Deposition</a:t>
            </a:r>
            <a:endParaRPr/>
          </a:p>
        </p:txBody>
      </p:sp>
      <p:sp>
        <p:nvSpPr>
          <p:cNvPr id="405" name="Google Shape;405;p46"/>
          <p:cNvSpPr txBox="1">
            <a:spLocks noGrp="1"/>
          </p:cNvSpPr>
          <p:nvPr>
            <p:ph type="body" idx="1"/>
          </p:nvPr>
        </p:nvSpPr>
        <p:spPr>
          <a:xfrm>
            <a:off x="272775" y="1047750"/>
            <a:ext cx="6602400" cy="3492900"/>
          </a:xfrm>
          <a:prstGeom prst="rect">
            <a:avLst/>
          </a:prstGeom>
          <a:noFill/>
          <a:ln>
            <a:noFill/>
          </a:ln>
        </p:spPr>
        <p:txBody>
          <a:bodyPr spcFirstLastPara="1" wrap="square" lIns="91425" tIns="45700" rIns="91425" bIns="45700" anchor="t" anchorCtr="0">
            <a:normAutofit/>
          </a:bodyPr>
          <a:lstStyle/>
          <a:p>
            <a:pPr marL="457200" lvl="0" indent="-368300" algn="l" rtl="0">
              <a:spcBef>
                <a:spcPts val="0"/>
              </a:spcBef>
              <a:spcAft>
                <a:spcPts val="0"/>
              </a:spcAft>
              <a:buClr>
                <a:srgbClr val="000000"/>
              </a:buClr>
              <a:buSzPts val="2200"/>
              <a:buFont typeface="Calibri"/>
              <a:buChar char="●"/>
            </a:pPr>
            <a:r>
              <a:rPr lang="en" sz="2200" b="1">
                <a:solidFill>
                  <a:srgbClr val="000000"/>
                </a:solidFill>
              </a:rPr>
              <a:t>Deposition</a:t>
            </a:r>
            <a:r>
              <a:rPr lang="en" sz="2200">
                <a:solidFill>
                  <a:srgbClr val="000000"/>
                </a:solidFill>
              </a:rPr>
              <a:t> is the build-up of sediments caused when the forces of erosion are no longer strong enough to carry their sediment load.  </a:t>
            </a:r>
            <a:endParaRPr sz="2200">
              <a:solidFill>
                <a:srgbClr val="000000"/>
              </a:solidFill>
            </a:endParaRPr>
          </a:p>
          <a:p>
            <a:pPr marL="457200" lvl="0" indent="-368300" algn="l" rtl="0">
              <a:spcBef>
                <a:spcPts val="1000"/>
              </a:spcBef>
              <a:spcAft>
                <a:spcPts val="1000"/>
              </a:spcAft>
              <a:buClr>
                <a:srgbClr val="000000"/>
              </a:buClr>
              <a:buSzPts val="2200"/>
              <a:buFont typeface="Gill Sans"/>
              <a:buChar char="●"/>
            </a:pPr>
            <a:r>
              <a:rPr lang="en" sz="2200">
                <a:solidFill>
                  <a:srgbClr val="000000"/>
                </a:solidFill>
              </a:rPr>
              <a:t>Common depositional environments occur where flowing water slows down rapidly upon entering a body of still or much slower moving water such as the side of a big pool in a stream, marsh, lake, estuary or the ocean.</a:t>
            </a:r>
            <a:endParaRPr sz="2200" b="1">
              <a:solidFill>
                <a:srgbClr val="000000"/>
              </a:solidFill>
            </a:endParaRPr>
          </a:p>
        </p:txBody>
      </p:sp>
      <p:sp>
        <p:nvSpPr>
          <p:cNvPr id="407" name="Google Shape;407;p46"/>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408" name="Google Shape;408;p46"/>
          <p:cNvSpPr txBox="1"/>
          <p:nvPr/>
        </p:nvSpPr>
        <p:spPr>
          <a:xfrm>
            <a:off x="6928300" y="4518325"/>
            <a:ext cx="2027700" cy="32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Gill Sans"/>
                <a:ea typeface="Gill Sans"/>
                <a:cs typeface="Gill Sans"/>
                <a:sym typeface="Gill Sans"/>
              </a:rPr>
              <a:t>© 2023 Josh Duplechian, Trout Unlimited</a:t>
            </a:r>
            <a:endParaRPr sz="800">
              <a:latin typeface="Gill Sans"/>
              <a:ea typeface="Gill Sans"/>
              <a:cs typeface="Gill Sans"/>
              <a:sym typeface="Gill Sans"/>
            </a:endParaRPr>
          </a:p>
        </p:txBody>
      </p:sp>
      <p:pic>
        <p:nvPicPr>
          <p:cNvPr id="409" name="Google Shape;409;p46"/>
          <p:cNvPicPr preferRelativeResize="0"/>
          <p:nvPr/>
        </p:nvPicPr>
        <p:blipFill>
          <a:blip r:embed="rId3">
            <a:alphaModFix/>
          </a:blip>
          <a:stretch>
            <a:fillRect/>
          </a:stretch>
        </p:blipFill>
        <p:spPr>
          <a:xfrm>
            <a:off x="6798975" y="1047750"/>
            <a:ext cx="2144932" cy="3492899"/>
          </a:xfrm>
          <a:prstGeom prst="rect">
            <a:avLst/>
          </a:prstGeom>
          <a:noFill/>
          <a:ln>
            <a:noFill/>
          </a:ln>
        </p:spPr>
      </p:pic>
      <p:sp>
        <p:nvSpPr>
          <p:cNvPr id="2" name="Google Shape;396;p45">
            <a:extLst>
              <a:ext uri="{FF2B5EF4-FFF2-40B4-BE49-F238E27FC236}">
                <a16:creationId xmlns:a16="http://schemas.microsoft.com/office/drawing/2014/main" id="{C62BA1F8-960E-F68F-326B-6076CA76DBB2}"/>
              </a:ext>
            </a:extLst>
          </p:cNvPr>
          <p:cNvSpPr txBox="1">
            <a:spLocks noGrp="1"/>
          </p:cNvSpPr>
          <p:nvPr>
            <p:ph type="ftr" idx="11"/>
          </p:nvPr>
        </p:nvSpPr>
        <p:spPr>
          <a:xfrm>
            <a:off x="457199" y="4876950"/>
            <a:ext cx="2120995" cy="25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u="sng" dirty="0">
                <a:solidFill>
                  <a:schemeClr val="bg1"/>
                </a:solidFill>
                <a:highlight>
                  <a:schemeClr val="dk2"/>
                </a:highlight>
                <a:hlinkClick r:id="rId4">
                  <a:extLst>
                    <a:ext uri="{A12FA001-AC4F-418D-AE19-62706E023703}">
                      <ahyp:hlinkClr xmlns:ahyp="http://schemas.microsoft.com/office/drawing/2018/hyperlinkcolor" val="tx"/>
                    </a:ext>
                  </a:extLst>
                </a:hlinkClick>
              </a:rPr>
              <a:t>www.tu.org/headwaters</a:t>
            </a:r>
            <a:endParaRPr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7"/>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1"/>
              </a:buClr>
              <a:buSzPct val="100000"/>
              <a:buFont typeface="Gill Sans"/>
              <a:buNone/>
            </a:pPr>
            <a:r>
              <a:rPr lang="en"/>
              <a:t>Deltas</a:t>
            </a:r>
            <a:endParaRPr/>
          </a:p>
        </p:txBody>
      </p:sp>
      <p:sp>
        <p:nvSpPr>
          <p:cNvPr id="415" name="Google Shape;415;p47"/>
          <p:cNvSpPr txBox="1">
            <a:spLocks noGrp="1"/>
          </p:cNvSpPr>
          <p:nvPr>
            <p:ph type="body" idx="1"/>
          </p:nvPr>
        </p:nvSpPr>
        <p:spPr>
          <a:xfrm>
            <a:off x="272775" y="1047750"/>
            <a:ext cx="5893500" cy="3647400"/>
          </a:xfrm>
          <a:prstGeom prst="rect">
            <a:avLst/>
          </a:prstGeom>
          <a:noFill/>
          <a:ln>
            <a:noFill/>
          </a:ln>
        </p:spPr>
        <p:txBody>
          <a:bodyPr spcFirstLastPara="1" wrap="square" lIns="91425" tIns="45700" rIns="91425" bIns="45700" anchor="t" anchorCtr="0">
            <a:normAutofit fontScale="92500" lnSpcReduction="20000"/>
          </a:bodyPr>
          <a:lstStyle/>
          <a:p>
            <a:pPr marL="457200" lvl="0" indent="-357822" algn="l" rtl="0">
              <a:spcBef>
                <a:spcPts val="0"/>
              </a:spcBef>
              <a:spcAft>
                <a:spcPts val="0"/>
              </a:spcAft>
              <a:buClr>
                <a:srgbClr val="000000"/>
              </a:buClr>
              <a:buSzPct val="100000"/>
              <a:buFont typeface="Calibri"/>
              <a:buChar char="●"/>
            </a:pPr>
            <a:r>
              <a:rPr lang="en" sz="2200">
                <a:solidFill>
                  <a:srgbClr val="000000"/>
                </a:solidFill>
              </a:rPr>
              <a:t>Although large amounts of sediments can be deposited rapidly (like landslide debris and flood deposits), most stream sediments are deposited slowly and steadily in specific areas, such as a </a:t>
            </a:r>
            <a:r>
              <a:rPr lang="en" sz="2200" b="1">
                <a:solidFill>
                  <a:srgbClr val="000000"/>
                </a:solidFill>
              </a:rPr>
              <a:t>delta</a:t>
            </a:r>
            <a:r>
              <a:rPr lang="en" sz="2200">
                <a:solidFill>
                  <a:srgbClr val="000000"/>
                </a:solidFill>
              </a:rPr>
              <a:t>.</a:t>
            </a:r>
            <a:endParaRPr sz="2200">
              <a:solidFill>
                <a:srgbClr val="000000"/>
              </a:solidFill>
            </a:endParaRPr>
          </a:p>
          <a:p>
            <a:pPr marL="457200" lvl="0" indent="-357822" algn="l" rtl="0">
              <a:spcBef>
                <a:spcPts val="1000"/>
              </a:spcBef>
              <a:spcAft>
                <a:spcPts val="0"/>
              </a:spcAft>
              <a:buClr>
                <a:srgbClr val="000000"/>
              </a:buClr>
              <a:buSzPct val="100000"/>
              <a:buFont typeface="Gill Sans"/>
              <a:buChar char="●"/>
            </a:pPr>
            <a:r>
              <a:rPr lang="en" sz="2200">
                <a:solidFill>
                  <a:srgbClr val="000000"/>
                </a:solidFill>
              </a:rPr>
              <a:t>Deltas are areas of deposition (often roughly triangular in shape) located near the mouths of rivers.  </a:t>
            </a:r>
            <a:endParaRPr sz="2200">
              <a:solidFill>
                <a:srgbClr val="000000"/>
              </a:solidFill>
            </a:endParaRPr>
          </a:p>
          <a:p>
            <a:pPr marL="457200" lvl="0" indent="-357822" algn="l" rtl="0">
              <a:spcBef>
                <a:spcPts val="1000"/>
              </a:spcBef>
              <a:spcAft>
                <a:spcPts val="1000"/>
              </a:spcAft>
              <a:buClr>
                <a:srgbClr val="000000"/>
              </a:buClr>
              <a:buSzPct val="100000"/>
              <a:buFont typeface="Gill Sans"/>
              <a:buChar char="●"/>
            </a:pPr>
            <a:r>
              <a:rPr lang="en" sz="2200">
                <a:solidFill>
                  <a:srgbClr val="000000"/>
                </a:solidFill>
              </a:rPr>
              <a:t>Because of their importance for trade, many deltas, such as those formed by the Mississippi (New Orleans, Louisiana) and Nile Rivers (Alexandria, Egypt), have been developed into urban areas.</a:t>
            </a:r>
            <a:endParaRPr sz="2200" b="1">
              <a:solidFill>
                <a:srgbClr val="000000"/>
              </a:solidFill>
            </a:endParaRPr>
          </a:p>
        </p:txBody>
      </p:sp>
      <p:sp>
        <p:nvSpPr>
          <p:cNvPr id="417" name="Google Shape;417;p47"/>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6</a:t>
            </a:fld>
            <a:endParaRPr/>
          </a:p>
        </p:txBody>
      </p:sp>
      <p:pic>
        <p:nvPicPr>
          <p:cNvPr id="418" name="Google Shape;418;p47"/>
          <p:cNvPicPr preferRelativeResize="0"/>
          <p:nvPr/>
        </p:nvPicPr>
        <p:blipFill>
          <a:blip r:embed="rId3">
            <a:alphaModFix/>
          </a:blip>
          <a:stretch>
            <a:fillRect/>
          </a:stretch>
        </p:blipFill>
        <p:spPr>
          <a:xfrm>
            <a:off x="5937800" y="1809275"/>
            <a:ext cx="3130000" cy="1981220"/>
          </a:xfrm>
          <a:prstGeom prst="rect">
            <a:avLst/>
          </a:prstGeom>
          <a:noFill/>
          <a:ln>
            <a:noFill/>
          </a:ln>
        </p:spPr>
      </p:pic>
      <p:sp>
        <p:nvSpPr>
          <p:cNvPr id="419" name="Google Shape;419;p47"/>
          <p:cNvSpPr txBox="1"/>
          <p:nvPr/>
        </p:nvSpPr>
        <p:spPr>
          <a:xfrm>
            <a:off x="6623500" y="3756325"/>
            <a:ext cx="2027700" cy="32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Gill Sans"/>
                <a:ea typeface="Gill Sans"/>
                <a:cs typeface="Gill Sans"/>
                <a:sym typeface="Gill Sans"/>
              </a:rPr>
              <a:t>© 2023 Josh Duplechian, Trout Unlimited</a:t>
            </a:r>
            <a:endParaRPr sz="800">
              <a:latin typeface="Gill Sans"/>
              <a:ea typeface="Gill Sans"/>
              <a:cs typeface="Gill Sans"/>
              <a:sym typeface="Gill Sans"/>
            </a:endParaRPr>
          </a:p>
        </p:txBody>
      </p:sp>
      <p:sp>
        <p:nvSpPr>
          <p:cNvPr id="2" name="Google Shape;396;p45">
            <a:extLst>
              <a:ext uri="{FF2B5EF4-FFF2-40B4-BE49-F238E27FC236}">
                <a16:creationId xmlns:a16="http://schemas.microsoft.com/office/drawing/2014/main" id="{5182ECFF-6694-A1D9-4300-673A69745ABF}"/>
              </a:ext>
            </a:extLst>
          </p:cNvPr>
          <p:cNvSpPr txBox="1">
            <a:spLocks noGrp="1"/>
          </p:cNvSpPr>
          <p:nvPr>
            <p:ph type="ftr" idx="11"/>
          </p:nvPr>
        </p:nvSpPr>
        <p:spPr>
          <a:xfrm>
            <a:off x="457199" y="4876950"/>
            <a:ext cx="2120995" cy="25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u="sng" dirty="0">
                <a:solidFill>
                  <a:schemeClr val="bg1"/>
                </a:solidFill>
                <a:highlight>
                  <a:schemeClr val="dk2"/>
                </a:highlight>
                <a:hlinkClick r:id="rId4">
                  <a:extLst>
                    <a:ext uri="{A12FA001-AC4F-418D-AE19-62706E023703}">
                      <ahyp:hlinkClr xmlns:ahyp="http://schemas.microsoft.com/office/drawing/2018/hyperlinkcolor" val="tx"/>
                    </a:ext>
                  </a:extLst>
                </a:hlinkClick>
              </a:rPr>
              <a:t>www.tu.org/headwaters</a:t>
            </a:r>
            <a:endParaRPr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8"/>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1"/>
              </a:buClr>
              <a:buSzPct val="100000"/>
              <a:buFont typeface="Gill Sans"/>
              <a:buNone/>
            </a:pPr>
            <a:r>
              <a:rPr lang="en"/>
              <a:t>Deposition in rivers</a:t>
            </a:r>
            <a:endParaRPr/>
          </a:p>
        </p:txBody>
      </p:sp>
      <p:sp>
        <p:nvSpPr>
          <p:cNvPr id="425" name="Google Shape;425;p48"/>
          <p:cNvSpPr txBox="1">
            <a:spLocks noGrp="1"/>
          </p:cNvSpPr>
          <p:nvPr>
            <p:ph type="body" idx="1"/>
          </p:nvPr>
        </p:nvSpPr>
        <p:spPr>
          <a:xfrm>
            <a:off x="272775" y="1047750"/>
            <a:ext cx="6374700" cy="3647400"/>
          </a:xfrm>
          <a:prstGeom prst="rect">
            <a:avLst/>
          </a:prstGeom>
          <a:noFill/>
          <a:ln>
            <a:noFill/>
          </a:ln>
        </p:spPr>
        <p:txBody>
          <a:bodyPr spcFirstLastPara="1" wrap="square" lIns="91425" tIns="45700" rIns="91425" bIns="45700" anchor="t" anchorCtr="0">
            <a:normAutofit fontScale="85000" lnSpcReduction="20000"/>
          </a:bodyPr>
          <a:lstStyle/>
          <a:p>
            <a:pPr marL="457200" lvl="0" indent="-347345" algn="l" rtl="0">
              <a:spcBef>
                <a:spcPts val="0"/>
              </a:spcBef>
              <a:spcAft>
                <a:spcPts val="0"/>
              </a:spcAft>
              <a:buClr>
                <a:srgbClr val="000000"/>
              </a:buClr>
              <a:buSzPct val="100000"/>
              <a:buFont typeface="Gill Sans"/>
              <a:buChar char="●"/>
            </a:pPr>
            <a:r>
              <a:rPr lang="en" sz="2200">
                <a:solidFill>
                  <a:srgbClr val="000000"/>
                </a:solidFill>
              </a:rPr>
              <a:t>Deposition of stream sediments also occurs in and around river beds.</a:t>
            </a:r>
            <a:endParaRPr sz="2200">
              <a:solidFill>
                <a:srgbClr val="000000"/>
              </a:solidFill>
            </a:endParaRPr>
          </a:p>
          <a:p>
            <a:pPr marL="457200" lvl="0" indent="-347345" algn="l" rtl="0">
              <a:spcBef>
                <a:spcPts val="1000"/>
              </a:spcBef>
              <a:spcAft>
                <a:spcPts val="0"/>
              </a:spcAft>
              <a:buClr>
                <a:srgbClr val="000000"/>
              </a:buClr>
              <a:buSzPct val="100000"/>
              <a:buFont typeface="Gill Sans"/>
              <a:buChar char="●"/>
            </a:pPr>
            <a:r>
              <a:rPr lang="en" sz="2200">
                <a:solidFill>
                  <a:srgbClr val="000000"/>
                </a:solidFill>
              </a:rPr>
              <a:t>Within a river bed there are areas of faster and slower moving water, often associated with a bend or change in slope or width of the river bed.</a:t>
            </a:r>
            <a:endParaRPr sz="2200">
              <a:solidFill>
                <a:srgbClr val="000000"/>
              </a:solidFill>
            </a:endParaRPr>
          </a:p>
          <a:p>
            <a:pPr marL="457200" lvl="0" indent="-347345" algn="l" rtl="0">
              <a:spcBef>
                <a:spcPts val="1000"/>
              </a:spcBef>
              <a:spcAft>
                <a:spcPts val="0"/>
              </a:spcAft>
              <a:buClr>
                <a:srgbClr val="000000"/>
              </a:buClr>
              <a:buSzPct val="100000"/>
              <a:buFont typeface="Gill Sans"/>
              <a:buChar char="●"/>
            </a:pPr>
            <a:r>
              <a:rPr lang="en" sz="2200">
                <a:solidFill>
                  <a:srgbClr val="000000"/>
                </a:solidFill>
              </a:rPr>
              <a:t>Erosion tends to occur along those parts of the river bed where the water moves the fastest while deposition occurs along those parts of the river bed where the water moves the slowest.</a:t>
            </a:r>
            <a:endParaRPr sz="2200">
              <a:solidFill>
                <a:srgbClr val="000000"/>
              </a:solidFill>
            </a:endParaRPr>
          </a:p>
          <a:p>
            <a:pPr marL="457200" lvl="0" indent="-347345" algn="l" rtl="0">
              <a:spcBef>
                <a:spcPts val="1000"/>
              </a:spcBef>
              <a:spcAft>
                <a:spcPts val="1000"/>
              </a:spcAft>
              <a:buClr>
                <a:srgbClr val="000000"/>
              </a:buClr>
              <a:buSzPct val="100000"/>
              <a:buFont typeface="Calibri"/>
              <a:buChar char="●"/>
            </a:pPr>
            <a:r>
              <a:rPr lang="en" sz="2200">
                <a:solidFill>
                  <a:srgbClr val="000000"/>
                </a:solidFill>
              </a:rPr>
              <a:t>Deposition also occurs on the relatively flat areas called </a:t>
            </a:r>
            <a:r>
              <a:rPr lang="en" sz="2200" b="1">
                <a:solidFill>
                  <a:srgbClr val="000000"/>
                </a:solidFill>
              </a:rPr>
              <a:t>flood plains </a:t>
            </a:r>
            <a:r>
              <a:rPr lang="en" sz="2200">
                <a:solidFill>
                  <a:srgbClr val="000000"/>
                </a:solidFill>
              </a:rPr>
              <a:t>located on either side of many rivers.  This is where rivers begin to </a:t>
            </a:r>
            <a:r>
              <a:rPr lang="en" sz="2200" b="1">
                <a:solidFill>
                  <a:srgbClr val="000000"/>
                </a:solidFill>
              </a:rPr>
              <a:t>meander</a:t>
            </a:r>
            <a:r>
              <a:rPr lang="en" sz="2200">
                <a:solidFill>
                  <a:srgbClr val="000000"/>
                </a:solidFill>
              </a:rPr>
              <a:t>, or curve.</a:t>
            </a:r>
            <a:endParaRPr sz="2200">
              <a:solidFill>
                <a:srgbClr val="000000"/>
              </a:solidFill>
            </a:endParaRPr>
          </a:p>
        </p:txBody>
      </p:sp>
      <p:sp>
        <p:nvSpPr>
          <p:cNvPr id="427" name="Google Shape;427;p48"/>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7</a:t>
            </a:fld>
            <a:endParaRPr/>
          </a:p>
        </p:txBody>
      </p:sp>
      <p:pic>
        <p:nvPicPr>
          <p:cNvPr id="428" name="Google Shape;428;p48"/>
          <p:cNvPicPr preferRelativeResize="0"/>
          <p:nvPr/>
        </p:nvPicPr>
        <p:blipFill>
          <a:blip r:embed="rId3">
            <a:alphaModFix/>
          </a:blip>
          <a:stretch>
            <a:fillRect/>
          </a:stretch>
        </p:blipFill>
        <p:spPr>
          <a:xfrm>
            <a:off x="6738100" y="1047750"/>
            <a:ext cx="2112075" cy="3193674"/>
          </a:xfrm>
          <a:prstGeom prst="rect">
            <a:avLst/>
          </a:prstGeom>
          <a:noFill/>
          <a:ln>
            <a:noFill/>
          </a:ln>
        </p:spPr>
      </p:pic>
      <p:sp>
        <p:nvSpPr>
          <p:cNvPr id="429" name="Google Shape;429;p48"/>
          <p:cNvSpPr txBox="1"/>
          <p:nvPr/>
        </p:nvSpPr>
        <p:spPr>
          <a:xfrm>
            <a:off x="6852100" y="4213525"/>
            <a:ext cx="2027700" cy="32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Gill Sans"/>
                <a:ea typeface="Gill Sans"/>
                <a:cs typeface="Gill Sans"/>
                <a:sym typeface="Gill Sans"/>
              </a:rPr>
              <a:t>© 2023 Josh Duplechian, Trout Unlimited</a:t>
            </a:r>
            <a:endParaRPr sz="800">
              <a:latin typeface="Gill Sans"/>
              <a:ea typeface="Gill Sans"/>
              <a:cs typeface="Gill Sans"/>
              <a:sym typeface="Gill Sans"/>
            </a:endParaRPr>
          </a:p>
        </p:txBody>
      </p:sp>
      <p:sp>
        <p:nvSpPr>
          <p:cNvPr id="2" name="Google Shape;396;p45">
            <a:extLst>
              <a:ext uri="{FF2B5EF4-FFF2-40B4-BE49-F238E27FC236}">
                <a16:creationId xmlns:a16="http://schemas.microsoft.com/office/drawing/2014/main" id="{E9717BA8-F635-1FFF-1454-3C4C01AE4E7A}"/>
              </a:ext>
            </a:extLst>
          </p:cNvPr>
          <p:cNvSpPr txBox="1">
            <a:spLocks noGrp="1"/>
          </p:cNvSpPr>
          <p:nvPr>
            <p:ph type="ftr" idx="11"/>
          </p:nvPr>
        </p:nvSpPr>
        <p:spPr>
          <a:xfrm>
            <a:off x="457199" y="4876950"/>
            <a:ext cx="2120995" cy="25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u="sng" dirty="0">
                <a:solidFill>
                  <a:schemeClr val="bg1"/>
                </a:solidFill>
                <a:highlight>
                  <a:schemeClr val="dk2"/>
                </a:highlight>
                <a:hlinkClick r:id="rId4">
                  <a:extLst>
                    <a:ext uri="{A12FA001-AC4F-418D-AE19-62706E023703}">
                      <ahyp:hlinkClr xmlns:ahyp="http://schemas.microsoft.com/office/drawing/2018/hyperlinkcolor" val="tx"/>
                    </a:ext>
                  </a:extLst>
                </a:hlinkClick>
              </a:rPr>
              <a:t>www.tu.org/headwaters</a:t>
            </a:r>
            <a:endParaRPr dirty="0">
              <a:solidFill>
                <a:schemeClr val="bg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2_TU">
  <a:themeElements>
    <a:clrScheme name="TROUT unlimited">
      <a:dk1>
        <a:srgbClr val="3FAF49"/>
      </a:dk1>
      <a:lt1>
        <a:srgbClr val="FFFFFF"/>
      </a:lt1>
      <a:dk2>
        <a:srgbClr val="003D78"/>
      </a:dk2>
      <a:lt2>
        <a:srgbClr val="FFFFFF"/>
      </a:lt2>
      <a:accent1>
        <a:srgbClr val="3FAF49"/>
      </a:accent1>
      <a:accent2>
        <a:srgbClr val="003D78"/>
      </a:accent2>
      <a:accent3>
        <a:srgbClr val="A6A6A6"/>
      </a:accent3>
      <a:accent4>
        <a:srgbClr val="D8D8D8"/>
      </a:accent4>
      <a:accent5>
        <a:srgbClr val="A2DB6C"/>
      </a:accent5>
      <a:accent6>
        <a:srgbClr val="5DBAFF"/>
      </a:accent6>
      <a:hlink>
        <a:srgbClr val="003D78"/>
      </a:hlink>
      <a:folHlink>
        <a:srgbClr val="A6A6A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606</Words>
  <Application>Microsoft Office PowerPoint</Application>
  <PresentationFormat>On-screen Show (16:9)</PresentationFormat>
  <Paragraphs>63</Paragraphs>
  <Slides>7</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Gill Sans</vt:lpstr>
      <vt:lpstr>Calibri</vt:lpstr>
      <vt:lpstr>Simple Light</vt:lpstr>
      <vt:lpstr>Theme2_TU</vt:lpstr>
      <vt:lpstr>PowerPoint Presentation</vt:lpstr>
      <vt:lpstr>Weathering</vt:lpstr>
      <vt:lpstr>Sediment size classification</vt:lpstr>
      <vt:lpstr>Erosion</vt:lpstr>
      <vt:lpstr>Deposition</vt:lpstr>
      <vt:lpstr>Deltas</vt:lpstr>
      <vt:lpstr>Deposition in rivers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Cecily Nordstrom</cp:lastModifiedBy>
  <cp:revision>1</cp:revision>
  <dcterms:modified xsi:type="dcterms:W3CDTF">2025-04-04T18:17:38Z</dcterms:modified>
</cp:coreProperties>
</file>