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7" r:id="rId4"/>
    <p:sldMasterId id="2147483688" r:id="rId5"/>
  </p:sldMasterIdLst>
  <p:notesMasterIdLst>
    <p:notesMasterId r:id="rId11"/>
  </p:notesMasterIdLst>
  <p:sldIdLst>
    <p:sldId id="256" r:id="rId6"/>
    <p:sldId id="257" r:id="rId7"/>
    <p:sldId id="258" r:id="rId8"/>
    <p:sldId id="259" r:id="rId9"/>
    <p:sldId id="260" r:id="rId10"/>
  </p:sldIdLst>
  <p:sldSz cx="9144000" cy="5143500" type="screen16x9"/>
  <p:notesSz cx="6858000" cy="9144000"/>
  <p:embeddedFontLst>
    <p:embeddedFont>
      <p:font typeface="Gill Sans" panose="020B0604020202020204" charset="0"/>
      <p:regular r:id="rId12"/>
      <p:bold r:id="rId1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25F9135-8973-4ABF-A2DC-55CD245AB279}" v="3" dt="2025-03-19T16:16:19.25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93" d="100"/>
          <a:sy n="93" d="100"/>
        </p:scale>
        <p:origin x="520" y="5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font" Target="fonts/font2.fntdata"/><Relationship Id="rId18" Type="http://schemas.microsoft.com/office/2015/10/relationships/revisionInfo" Target="revisionInfo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font" Target="fonts/font1.fntdata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notesMaster" Target="notesMasters/notesMaster1.xml"/><Relationship Id="rId5" Type="http://schemas.openxmlformats.org/officeDocument/2006/relationships/slideMaster" Target="slideMasters/slideMaster2.xml"/><Relationship Id="rId15" Type="http://schemas.openxmlformats.org/officeDocument/2006/relationships/viewProps" Target="viewProps.xml"/><Relationship Id="rId10" Type="http://schemas.openxmlformats.org/officeDocument/2006/relationships/slide" Target="slides/slide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" name="Google Shape;365;g33535ea2edd_0_34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6" name="Google Shape;366;g33535ea2edd_0_3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" name="Google Shape;371;g33535ea2edd_0_34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2" name="Google Shape;372;g33535ea2edd_0_3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1" name="Google Shape;381;g33535ea2edd_0_67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2" name="Google Shape;382;g33535ea2edd_0_6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" name="Google Shape;391;g33535ea2edd_0_68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2" name="Google Shape;392;g33535ea2edd_0_68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1" name="Google Shape;401;g33535ea2edd_0_70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2" name="Google Shape;402;g33535ea2edd_0_70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3.pn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6.pn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13.jpg"/><Relationship Id="rId4" Type="http://schemas.openxmlformats.org/officeDocument/2006/relationships/image" Target="../media/image3.png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18.jpg"/><Relationship Id="rId5" Type="http://schemas.openxmlformats.org/officeDocument/2006/relationships/image" Target="../media/image17.jpg"/><Relationship Id="rId4" Type="http://schemas.openxmlformats.org/officeDocument/2006/relationships/image" Target="../media/image16.png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0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0.png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3.png"/><Relationship Id="rId4" Type="http://schemas.openxmlformats.org/officeDocument/2006/relationships/image" Target="../media/image12.png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23.jpg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14.jp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Layouts/_rels/slideLayout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13" Type="http://schemas.openxmlformats.org/officeDocument/2006/relationships/image" Target="../media/image38.jpg"/><Relationship Id="rId3" Type="http://schemas.openxmlformats.org/officeDocument/2006/relationships/image" Target="../media/image28.png"/><Relationship Id="rId7" Type="http://schemas.openxmlformats.org/officeDocument/2006/relationships/image" Target="../media/image32.png"/><Relationship Id="rId12" Type="http://schemas.openxmlformats.org/officeDocument/2006/relationships/image" Target="../media/image37.png"/><Relationship Id="rId2" Type="http://schemas.openxmlformats.org/officeDocument/2006/relationships/image" Target="../media/image27.jp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31.png"/><Relationship Id="rId11" Type="http://schemas.openxmlformats.org/officeDocument/2006/relationships/image" Target="../media/image36.png"/><Relationship Id="rId5" Type="http://schemas.openxmlformats.org/officeDocument/2006/relationships/image" Target="../media/image30.png"/><Relationship Id="rId10" Type="http://schemas.openxmlformats.org/officeDocument/2006/relationships/image" Target="../media/image35.png"/><Relationship Id="rId4" Type="http://schemas.openxmlformats.org/officeDocument/2006/relationships/image" Target="../media/image29.png"/><Relationship Id="rId9" Type="http://schemas.openxmlformats.org/officeDocument/2006/relationships/image" Target="../media/image34.png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0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0.png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0.png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0.png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0.png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13" Type="http://schemas.openxmlformats.org/officeDocument/2006/relationships/image" Target="../media/image37.png"/><Relationship Id="rId3" Type="http://schemas.openxmlformats.org/officeDocument/2006/relationships/image" Target="../media/image38.jpg"/><Relationship Id="rId7" Type="http://schemas.openxmlformats.org/officeDocument/2006/relationships/image" Target="../media/image31.png"/><Relationship Id="rId12" Type="http://schemas.openxmlformats.org/officeDocument/2006/relationships/image" Target="../media/image36.png"/><Relationship Id="rId2" Type="http://schemas.openxmlformats.org/officeDocument/2006/relationships/image" Target="../media/image27.jp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30.png"/><Relationship Id="rId11" Type="http://schemas.openxmlformats.org/officeDocument/2006/relationships/image" Target="../media/image35.png"/><Relationship Id="rId5" Type="http://schemas.openxmlformats.org/officeDocument/2006/relationships/image" Target="../media/image29.png"/><Relationship Id="rId10" Type="http://schemas.openxmlformats.org/officeDocument/2006/relationships/image" Target="../media/image34.png"/><Relationship Id="rId4" Type="http://schemas.openxmlformats.org/officeDocument/2006/relationships/image" Target="../media/image28.png"/><Relationship Id="rId9" Type="http://schemas.openxmlformats.org/officeDocument/2006/relationships/image" Target="../media/image3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" name="Google Shape;52;p1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060" y="0"/>
            <a:ext cx="9135880" cy="5143501"/>
          </a:xfrm>
          <a:prstGeom prst="rect">
            <a:avLst/>
          </a:prstGeom>
          <a:noFill/>
          <a:ln>
            <a:noFill/>
          </a:ln>
        </p:spPr>
      </p:pic>
      <p:pic>
        <p:nvPicPr>
          <p:cNvPr id="53" name="Google Shape;53;p1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060" y="0"/>
            <a:ext cx="9135880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54" name="Google Shape;54;p14"/>
          <p:cNvSpPr txBox="1">
            <a:spLocks noGrp="1"/>
          </p:cNvSpPr>
          <p:nvPr>
            <p:ph type="ctrTitle"/>
          </p:nvPr>
        </p:nvSpPr>
        <p:spPr>
          <a:xfrm>
            <a:off x="685799" y="361950"/>
            <a:ext cx="7772400" cy="82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Gill Sans"/>
              <a:buNone/>
              <a:defRPr sz="3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55" name="Google Shape;55;p14"/>
          <p:cNvSpPr txBox="1">
            <a:spLocks noGrp="1"/>
          </p:cNvSpPr>
          <p:nvPr>
            <p:ph type="subTitle" idx="1"/>
          </p:nvPr>
        </p:nvSpPr>
        <p:spPr>
          <a:xfrm>
            <a:off x="685800" y="1200150"/>
            <a:ext cx="7772400" cy="41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ctr">
              <a:spcBef>
                <a:spcPts val="30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R="0" lvl="1" algn="ctr">
              <a:spcBef>
                <a:spcPts val="560"/>
              </a:spcBef>
              <a:spcAft>
                <a:spcPts val="0"/>
              </a:spcAft>
              <a:buClr>
                <a:srgbClr val="90C793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90C793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R="0" lvl="2" algn="ctr">
              <a:spcBef>
                <a:spcPts val="480"/>
              </a:spcBef>
              <a:spcAft>
                <a:spcPts val="0"/>
              </a:spcAft>
              <a:buClr>
                <a:srgbClr val="90C793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90C793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R="0" lvl="3" algn="ctr">
              <a:spcBef>
                <a:spcPts val="400"/>
              </a:spcBef>
              <a:spcAft>
                <a:spcPts val="0"/>
              </a:spcAft>
              <a:buClr>
                <a:srgbClr val="90C793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90C793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R="0" lvl="4" algn="ctr">
              <a:spcBef>
                <a:spcPts val="400"/>
              </a:spcBef>
              <a:spcAft>
                <a:spcPts val="0"/>
              </a:spcAft>
              <a:buClr>
                <a:srgbClr val="90C793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90C793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R="0" lvl="5" algn="ctr">
              <a:spcBef>
                <a:spcPts val="400"/>
              </a:spcBef>
              <a:spcAft>
                <a:spcPts val="0"/>
              </a:spcAft>
              <a:buClr>
                <a:srgbClr val="90C793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90C793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R="0" lvl="6" algn="ctr">
              <a:spcBef>
                <a:spcPts val="400"/>
              </a:spcBef>
              <a:spcAft>
                <a:spcPts val="0"/>
              </a:spcAft>
              <a:buClr>
                <a:srgbClr val="90C793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90C793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R="0" lvl="7" algn="ctr">
              <a:spcBef>
                <a:spcPts val="400"/>
              </a:spcBef>
              <a:spcAft>
                <a:spcPts val="0"/>
              </a:spcAft>
              <a:buClr>
                <a:srgbClr val="90C793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90C793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R="0" lvl="8" algn="ctr">
              <a:spcBef>
                <a:spcPts val="400"/>
              </a:spcBef>
              <a:spcAft>
                <a:spcPts val="0"/>
              </a:spcAft>
              <a:buClr>
                <a:srgbClr val="90C793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90C793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  <p:sp>
        <p:nvSpPr>
          <p:cNvPr id="56" name="Google Shape;56;p14"/>
          <p:cNvSpPr txBox="1">
            <a:spLocks noGrp="1"/>
          </p:cNvSpPr>
          <p:nvPr>
            <p:ph type="ftr" idx="11"/>
          </p:nvPr>
        </p:nvSpPr>
        <p:spPr>
          <a:xfrm>
            <a:off x="3124200" y="4812506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1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R="0"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R="0"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R="0"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R="0"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R="0"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R="0"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R="0"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R="0"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  <p:pic>
        <p:nvPicPr>
          <p:cNvPr id="57" name="Google Shape;57;p1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485674" y="1957680"/>
            <a:ext cx="2190275" cy="2595270"/>
          </a:xfrm>
          <a:prstGeom prst="rect">
            <a:avLst/>
          </a:prstGeom>
          <a:noFill/>
          <a:ln>
            <a:noFill/>
          </a:ln>
        </p:spPr>
      </p:pic>
      <p:sp>
        <p:nvSpPr>
          <p:cNvPr id="58" name="Google Shape;58;p14"/>
          <p:cNvSpPr/>
          <p:nvPr/>
        </p:nvSpPr>
        <p:spPr>
          <a:xfrm>
            <a:off x="3581400" y="5086350"/>
            <a:ext cx="2094600" cy="573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pic>
        <p:nvPicPr>
          <p:cNvPr id="59" name="Google Shape;59;p1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060" y="0"/>
            <a:ext cx="9135880" cy="5143501"/>
          </a:xfrm>
          <a:prstGeom prst="rect">
            <a:avLst/>
          </a:prstGeom>
          <a:noFill/>
          <a:ln>
            <a:noFill/>
          </a:ln>
        </p:spPr>
      </p:pic>
      <p:pic>
        <p:nvPicPr>
          <p:cNvPr id="60" name="Google Shape;60;p1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060" y="0"/>
            <a:ext cx="9135880" cy="5143501"/>
          </a:xfrm>
          <a:prstGeom prst="rect">
            <a:avLst/>
          </a:prstGeom>
          <a:noFill/>
          <a:ln>
            <a:noFill/>
          </a:ln>
        </p:spPr>
      </p:pic>
      <p:pic>
        <p:nvPicPr>
          <p:cNvPr id="61" name="Google Shape;61;p1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485674" y="1957680"/>
            <a:ext cx="2190275" cy="2595270"/>
          </a:xfrm>
          <a:prstGeom prst="rect">
            <a:avLst/>
          </a:prstGeom>
          <a:noFill/>
          <a:ln>
            <a:noFill/>
          </a:ln>
        </p:spPr>
      </p:pic>
      <p:sp>
        <p:nvSpPr>
          <p:cNvPr id="62" name="Google Shape;62;p14"/>
          <p:cNvSpPr/>
          <p:nvPr/>
        </p:nvSpPr>
        <p:spPr>
          <a:xfrm>
            <a:off x="3581400" y="5086350"/>
            <a:ext cx="2094600" cy="573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 Blue Wave">
  <p:cSld name="Title Slide Blue Wave"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" name="Google Shape;64;p1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2876550"/>
            <a:ext cx="9143998" cy="2313433"/>
          </a:xfrm>
          <a:prstGeom prst="rect">
            <a:avLst/>
          </a:prstGeom>
          <a:noFill/>
          <a:ln>
            <a:noFill/>
          </a:ln>
        </p:spPr>
      </p:pic>
      <p:sp>
        <p:nvSpPr>
          <p:cNvPr id="65" name="Google Shape;65;p15"/>
          <p:cNvSpPr txBox="1">
            <a:spLocks noGrp="1"/>
          </p:cNvSpPr>
          <p:nvPr>
            <p:ph type="ctrTitle"/>
          </p:nvPr>
        </p:nvSpPr>
        <p:spPr>
          <a:xfrm>
            <a:off x="685799" y="3600450"/>
            <a:ext cx="7772400" cy="82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Gill Sans"/>
              <a:buNone/>
              <a:defRPr sz="3000" b="1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66" name="Google Shape;66;p15"/>
          <p:cNvSpPr txBox="1">
            <a:spLocks noGrp="1"/>
          </p:cNvSpPr>
          <p:nvPr>
            <p:ph type="subTitle" idx="1"/>
          </p:nvPr>
        </p:nvSpPr>
        <p:spPr>
          <a:xfrm>
            <a:off x="685800" y="4438650"/>
            <a:ext cx="7772400" cy="41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ctr">
              <a:spcBef>
                <a:spcPts val="30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R="0" lvl="1" algn="ctr">
              <a:spcBef>
                <a:spcPts val="560"/>
              </a:spcBef>
              <a:spcAft>
                <a:spcPts val="0"/>
              </a:spcAft>
              <a:buClr>
                <a:srgbClr val="90C793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90C793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R="0" lvl="2" algn="ctr">
              <a:spcBef>
                <a:spcPts val="480"/>
              </a:spcBef>
              <a:spcAft>
                <a:spcPts val="0"/>
              </a:spcAft>
              <a:buClr>
                <a:srgbClr val="90C793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90C793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R="0" lvl="3" algn="ctr">
              <a:spcBef>
                <a:spcPts val="400"/>
              </a:spcBef>
              <a:spcAft>
                <a:spcPts val="0"/>
              </a:spcAft>
              <a:buClr>
                <a:srgbClr val="90C793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90C793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R="0" lvl="4" algn="ctr">
              <a:spcBef>
                <a:spcPts val="400"/>
              </a:spcBef>
              <a:spcAft>
                <a:spcPts val="0"/>
              </a:spcAft>
              <a:buClr>
                <a:srgbClr val="90C793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90C793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R="0" lvl="5" algn="ctr">
              <a:spcBef>
                <a:spcPts val="400"/>
              </a:spcBef>
              <a:spcAft>
                <a:spcPts val="0"/>
              </a:spcAft>
              <a:buClr>
                <a:srgbClr val="90C793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90C793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R="0" lvl="6" algn="ctr">
              <a:spcBef>
                <a:spcPts val="400"/>
              </a:spcBef>
              <a:spcAft>
                <a:spcPts val="0"/>
              </a:spcAft>
              <a:buClr>
                <a:srgbClr val="90C793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90C793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R="0" lvl="7" algn="ctr">
              <a:spcBef>
                <a:spcPts val="400"/>
              </a:spcBef>
              <a:spcAft>
                <a:spcPts val="0"/>
              </a:spcAft>
              <a:buClr>
                <a:srgbClr val="90C793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90C793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R="0" lvl="8" algn="ctr">
              <a:spcBef>
                <a:spcPts val="400"/>
              </a:spcBef>
              <a:spcAft>
                <a:spcPts val="0"/>
              </a:spcAft>
              <a:buClr>
                <a:srgbClr val="90C793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90C793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  <p:pic>
        <p:nvPicPr>
          <p:cNvPr id="67" name="Google Shape;67;p1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429000" y="285750"/>
            <a:ext cx="2194563" cy="2633478"/>
          </a:xfrm>
          <a:prstGeom prst="rect">
            <a:avLst/>
          </a:prstGeom>
          <a:noFill/>
          <a:ln>
            <a:noFill/>
          </a:ln>
        </p:spPr>
      </p:pic>
      <p:pic>
        <p:nvPicPr>
          <p:cNvPr id="68" name="Google Shape;68;p1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2925318"/>
            <a:ext cx="9143998" cy="2313433"/>
          </a:xfrm>
          <a:prstGeom prst="rect">
            <a:avLst/>
          </a:prstGeom>
          <a:noFill/>
          <a:ln>
            <a:noFill/>
          </a:ln>
        </p:spPr>
      </p:pic>
      <p:pic>
        <p:nvPicPr>
          <p:cNvPr id="69" name="Google Shape;69;p1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429000" y="285750"/>
            <a:ext cx="2194563" cy="2633478"/>
          </a:xfrm>
          <a:prstGeom prst="rect">
            <a:avLst/>
          </a:prstGeom>
          <a:noFill/>
          <a:ln>
            <a:noFill/>
          </a:ln>
        </p:spPr>
      </p:pic>
      <p:pic>
        <p:nvPicPr>
          <p:cNvPr id="70" name="Google Shape;70;p15" descr="short_wave_powerpoint2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3051517"/>
            <a:ext cx="9143999" cy="43463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Title Slide">
  <p:cSld name="2_Title Slide"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" name="Google Shape;72;p1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2913126"/>
            <a:ext cx="9143998" cy="2240279"/>
          </a:xfrm>
          <a:prstGeom prst="rect">
            <a:avLst/>
          </a:prstGeom>
          <a:noFill/>
          <a:ln>
            <a:noFill/>
          </a:ln>
        </p:spPr>
      </p:pic>
      <p:sp>
        <p:nvSpPr>
          <p:cNvPr id="73" name="Google Shape;73;p16"/>
          <p:cNvSpPr txBox="1">
            <a:spLocks noGrp="1"/>
          </p:cNvSpPr>
          <p:nvPr>
            <p:ph type="ctrTitle"/>
          </p:nvPr>
        </p:nvSpPr>
        <p:spPr>
          <a:xfrm>
            <a:off x="685799" y="3600450"/>
            <a:ext cx="7772400" cy="82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Gill Sans"/>
              <a:buNone/>
              <a:defRPr sz="3000" b="1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4" name="Google Shape;74;p16"/>
          <p:cNvSpPr txBox="1">
            <a:spLocks noGrp="1"/>
          </p:cNvSpPr>
          <p:nvPr>
            <p:ph type="subTitle" idx="1"/>
          </p:nvPr>
        </p:nvSpPr>
        <p:spPr>
          <a:xfrm>
            <a:off x="685800" y="4438650"/>
            <a:ext cx="7772400" cy="41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ctr">
              <a:spcBef>
                <a:spcPts val="30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R="0" lvl="1" algn="ctr">
              <a:spcBef>
                <a:spcPts val="560"/>
              </a:spcBef>
              <a:spcAft>
                <a:spcPts val="0"/>
              </a:spcAft>
              <a:buClr>
                <a:srgbClr val="90C793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90C793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R="0" lvl="2" algn="ctr">
              <a:spcBef>
                <a:spcPts val="480"/>
              </a:spcBef>
              <a:spcAft>
                <a:spcPts val="0"/>
              </a:spcAft>
              <a:buClr>
                <a:srgbClr val="90C793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90C793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R="0" lvl="3" algn="ctr">
              <a:spcBef>
                <a:spcPts val="400"/>
              </a:spcBef>
              <a:spcAft>
                <a:spcPts val="0"/>
              </a:spcAft>
              <a:buClr>
                <a:srgbClr val="90C793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90C793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R="0" lvl="4" algn="ctr">
              <a:spcBef>
                <a:spcPts val="400"/>
              </a:spcBef>
              <a:spcAft>
                <a:spcPts val="0"/>
              </a:spcAft>
              <a:buClr>
                <a:srgbClr val="90C793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90C793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R="0" lvl="5" algn="ctr">
              <a:spcBef>
                <a:spcPts val="400"/>
              </a:spcBef>
              <a:spcAft>
                <a:spcPts val="0"/>
              </a:spcAft>
              <a:buClr>
                <a:srgbClr val="90C793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90C793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R="0" lvl="6" algn="ctr">
              <a:spcBef>
                <a:spcPts val="400"/>
              </a:spcBef>
              <a:spcAft>
                <a:spcPts val="0"/>
              </a:spcAft>
              <a:buClr>
                <a:srgbClr val="90C793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90C793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R="0" lvl="7" algn="ctr">
              <a:spcBef>
                <a:spcPts val="400"/>
              </a:spcBef>
              <a:spcAft>
                <a:spcPts val="0"/>
              </a:spcAft>
              <a:buClr>
                <a:srgbClr val="90C793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90C793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R="0" lvl="8" algn="ctr">
              <a:spcBef>
                <a:spcPts val="400"/>
              </a:spcBef>
              <a:spcAft>
                <a:spcPts val="0"/>
              </a:spcAft>
              <a:buClr>
                <a:srgbClr val="90C793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90C793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  <p:pic>
        <p:nvPicPr>
          <p:cNvPr id="75" name="Google Shape;75;p1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429000" y="285750"/>
            <a:ext cx="2194563" cy="2633478"/>
          </a:xfrm>
          <a:prstGeom prst="rect">
            <a:avLst/>
          </a:prstGeom>
          <a:noFill/>
          <a:ln>
            <a:noFill/>
          </a:ln>
        </p:spPr>
      </p:pic>
      <p:pic>
        <p:nvPicPr>
          <p:cNvPr id="76" name="Google Shape;76;p1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2913126"/>
            <a:ext cx="9143998" cy="2240279"/>
          </a:xfrm>
          <a:prstGeom prst="rect">
            <a:avLst/>
          </a:prstGeom>
          <a:noFill/>
          <a:ln>
            <a:noFill/>
          </a:ln>
        </p:spPr>
      </p:pic>
      <p:pic>
        <p:nvPicPr>
          <p:cNvPr id="77" name="Google Shape;77;p1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429000" y="285750"/>
            <a:ext cx="2194563" cy="263347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 Slide Blue wave">
  <p:cSld name="Image Slide Blue wave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" name="Google Shape;79;p1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4562094"/>
            <a:ext cx="9143998" cy="600456"/>
          </a:xfrm>
          <a:prstGeom prst="rect">
            <a:avLst/>
          </a:prstGeom>
          <a:noFill/>
          <a:ln>
            <a:noFill/>
          </a:ln>
        </p:spPr>
      </p:pic>
      <p:pic>
        <p:nvPicPr>
          <p:cNvPr id="80" name="Google Shape;80;p1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4562094"/>
            <a:ext cx="9143998" cy="600456"/>
          </a:xfrm>
          <a:prstGeom prst="rect">
            <a:avLst/>
          </a:prstGeom>
          <a:noFill/>
          <a:ln>
            <a:noFill/>
          </a:ln>
        </p:spPr>
      </p:pic>
      <p:pic>
        <p:nvPicPr>
          <p:cNvPr id="81" name="Google Shape;81;p17" descr="short_wave_powerpoint2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4705350"/>
            <a:ext cx="9143999" cy="434633"/>
          </a:xfrm>
          <a:prstGeom prst="rect">
            <a:avLst/>
          </a:prstGeom>
          <a:noFill/>
          <a:ln>
            <a:noFill/>
          </a:ln>
        </p:spPr>
      </p:pic>
      <p:sp>
        <p:nvSpPr>
          <p:cNvPr id="82" name="Google Shape;82;p17"/>
          <p:cNvSpPr txBox="1">
            <a:spLocks noGrp="1"/>
          </p:cNvSpPr>
          <p:nvPr>
            <p:ph type="title"/>
          </p:nvPr>
        </p:nvSpPr>
        <p:spPr>
          <a:xfrm>
            <a:off x="304800" y="133350"/>
            <a:ext cx="7620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Gill Sans"/>
              <a:buNone/>
              <a:defRPr sz="25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83" name="Google Shape;83;p17"/>
          <p:cNvSpPr txBox="1">
            <a:spLocks noGrp="1"/>
          </p:cNvSpPr>
          <p:nvPr>
            <p:ph type="ftr" idx="11"/>
          </p:nvPr>
        </p:nvSpPr>
        <p:spPr>
          <a:xfrm>
            <a:off x="457200" y="4857750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R="0"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R="0"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R="0"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R="0"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R="0"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R="0"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R="0"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R="0"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  <p:pic>
        <p:nvPicPr>
          <p:cNvPr id="84" name="Google Shape;84;p1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72787" y="715518"/>
            <a:ext cx="8598423" cy="103632"/>
          </a:xfrm>
          <a:prstGeom prst="rect">
            <a:avLst/>
          </a:prstGeom>
          <a:noFill/>
          <a:ln>
            <a:noFill/>
          </a:ln>
        </p:spPr>
      </p:pic>
      <p:pic>
        <p:nvPicPr>
          <p:cNvPr id="85" name="Google Shape;85;p17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8077200" y="-19050"/>
            <a:ext cx="755906" cy="765050"/>
          </a:xfrm>
          <a:prstGeom prst="rect">
            <a:avLst/>
          </a:prstGeom>
          <a:noFill/>
          <a:ln>
            <a:noFill/>
          </a:ln>
        </p:spPr>
      </p:pic>
      <p:sp>
        <p:nvSpPr>
          <p:cNvPr id="86" name="Google Shape;86;p17"/>
          <p:cNvSpPr txBox="1">
            <a:spLocks noGrp="1"/>
          </p:cNvSpPr>
          <p:nvPr>
            <p:ph type="body" idx="1"/>
          </p:nvPr>
        </p:nvSpPr>
        <p:spPr>
          <a:xfrm>
            <a:off x="272787" y="3714750"/>
            <a:ext cx="8560200" cy="7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228600" algn="l">
              <a:spcBef>
                <a:spcPts val="320"/>
              </a:spcBef>
              <a:spcAft>
                <a:spcPts val="0"/>
              </a:spcAft>
              <a:buClr>
                <a:srgbClr val="535353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535353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914400" marR="0" lvl="1" indent="-406400" algn="l">
              <a:spcBef>
                <a:spcPts val="560"/>
              </a:spcBef>
              <a:spcAft>
                <a:spcPts val="0"/>
              </a:spcAft>
              <a:buClr>
                <a:srgbClr val="535353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rgbClr val="535353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1371600" marR="0" lvl="2" indent="-381000" algn="l">
              <a:spcBef>
                <a:spcPts val="480"/>
              </a:spcBef>
              <a:spcAft>
                <a:spcPts val="0"/>
              </a:spcAft>
              <a:buClr>
                <a:srgbClr val="535353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535353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1828800" marR="0" lvl="3" indent="-355600" algn="l">
              <a:spcBef>
                <a:spcPts val="400"/>
              </a:spcBef>
              <a:spcAft>
                <a:spcPts val="0"/>
              </a:spcAft>
              <a:buClr>
                <a:srgbClr val="535353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rgbClr val="535353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2286000" marR="0" lvl="4" indent="-355600" algn="l">
              <a:spcBef>
                <a:spcPts val="400"/>
              </a:spcBef>
              <a:spcAft>
                <a:spcPts val="0"/>
              </a:spcAft>
              <a:buClr>
                <a:srgbClr val="535353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rgbClr val="535353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2743200" marR="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3200400" marR="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3657600" marR="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4114800" marR="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  <p:sp>
        <p:nvSpPr>
          <p:cNvPr id="87" name="Google Shape;87;p17"/>
          <p:cNvSpPr>
            <a:spLocks noGrp="1"/>
          </p:cNvSpPr>
          <p:nvPr>
            <p:ph type="pic" idx="2"/>
          </p:nvPr>
        </p:nvSpPr>
        <p:spPr>
          <a:xfrm>
            <a:off x="0" y="1123950"/>
            <a:ext cx="9144000" cy="2438400"/>
          </a:xfrm>
          <a:prstGeom prst="rect">
            <a:avLst/>
          </a:prstGeom>
          <a:noFill/>
          <a:ln>
            <a:noFill/>
          </a:ln>
        </p:spPr>
      </p:sp>
      <p:sp>
        <p:nvSpPr>
          <p:cNvPr id="88" name="Google Shape;88;p17"/>
          <p:cNvSpPr txBox="1">
            <a:spLocks noGrp="1"/>
          </p:cNvSpPr>
          <p:nvPr>
            <p:ph type="sldNum" idx="12"/>
          </p:nvPr>
        </p:nvSpPr>
        <p:spPr>
          <a:xfrm>
            <a:off x="8382000" y="4888706"/>
            <a:ext cx="685800" cy="25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spcBef>
                <a:spcPts val="0"/>
              </a:spcBef>
              <a:buNone/>
              <a:defRPr sz="11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0" marR="0" lvl="1" indent="0" algn="r">
              <a:spcBef>
                <a:spcPts val="0"/>
              </a:spcBef>
              <a:buNone/>
              <a:defRPr sz="11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0" marR="0" lvl="2" indent="0" algn="r">
              <a:spcBef>
                <a:spcPts val="0"/>
              </a:spcBef>
              <a:buNone/>
              <a:defRPr sz="11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0" marR="0" lvl="3" indent="0" algn="r">
              <a:spcBef>
                <a:spcPts val="0"/>
              </a:spcBef>
              <a:buNone/>
              <a:defRPr sz="11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0" marR="0" lvl="4" indent="0" algn="r">
              <a:spcBef>
                <a:spcPts val="0"/>
              </a:spcBef>
              <a:buNone/>
              <a:defRPr sz="11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0" marR="0" lvl="5" indent="0" algn="r">
              <a:spcBef>
                <a:spcPts val="0"/>
              </a:spcBef>
              <a:buNone/>
              <a:defRPr sz="11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0" marR="0" lvl="6" indent="0" algn="r">
              <a:spcBef>
                <a:spcPts val="0"/>
              </a:spcBef>
              <a:buNone/>
              <a:defRPr sz="11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0" marR="0" lvl="7" indent="0" algn="r">
              <a:spcBef>
                <a:spcPts val="0"/>
              </a:spcBef>
              <a:buNone/>
              <a:defRPr sz="11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0" marR="0" lvl="8" indent="0" algn="r">
              <a:spcBef>
                <a:spcPts val="0"/>
              </a:spcBef>
              <a:buNone/>
              <a:defRPr sz="11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89" name="Google Shape;89;p1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72787" y="715518"/>
            <a:ext cx="8598423" cy="103632"/>
          </a:xfrm>
          <a:prstGeom prst="rect">
            <a:avLst/>
          </a:prstGeom>
          <a:noFill/>
          <a:ln>
            <a:noFill/>
          </a:ln>
        </p:spPr>
      </p:pic>
      <p:pic>
        <p:nvPicPr>
          <p:cNvPr id="90" name="Google Shape;90;p17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8077200" y="-19050"/>
            <a:ext cx="755906" cy="765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am Slide Blue wave">
  <p:cSld name="Team Slide Blue wave"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" name="Google Shape;92;p1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4562094"/>
            <a:ext cx="9143998" cy="600456"/>
          </a:xfrm>
          <a:prstGeom prst="rect">
            <a:avLst/>
          </a:prstGeom>
          <a:noFill/>
          <a:ln>
            <a:noFill/>
          </a:ln>
        </p:spPr>
      </p:pic>
      <p:pic>
        <p:nvPicPr>
          <p:cNvPr id="93" name="Google Shape;93;p1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4562094"/>
            <a:ext cx="9143998" cy="600456"/>
          </a:xfrm>
          <a:prstGeom prst="rect">
            <a:avLst/>
          </a:prstGeom>
          <a:noFill/>
          <a:ln>
            <a:noFill/>
          </a:ln>
        </p:spPr>
      </p:pic>
      <p:pic>
        <p:nvPicPr>
          <p:cNvPr id="94" name="Google Shape;94;p18" descr="short_wave_powerpoint2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4651717"/>
            <a:ext cx="9143999" cy="434633"/>
          </a:xfrm>
          <a:prstGeom prst="rect">
            <a:avLst/>
          </a:prstGeom>
          <a:noFill/>
          <a:ln>
            <a:noFill/>
          </a:ln>
        </p:spPr>
      </p:pic>
      <p:sp>
        <p:nvSpPr>
          <p:cNvPr id="95" name="Google Shape;95;p18"/>
          <p:cNvSpPr txBox="1">
            <a:spLocks noGrp="1"/>
          </p:cNvSpPr>
          <p:nvPr>
            <p:ph type="title"/>
          </p:nvPr>
        </p:nvSpPr>
        <p:spPr>
          <a:xfrm>
            <a:off x="304800" y="133350"/>
            <a:ext cx="7620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Gill Sans"/>
              <a:buNone/>
              <a:defRPr sz="25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96" name="Google Shape;96;p18"/>
          <p:cNvSpPr txBox="1">
            <a:spLocks noGrp="1"/>
          </p:cNvSpPr>
          <p:nvPr>
            <p:ph type="ftr" idx="11"/>
          </p:nvPr>
        </p:nvSpPr>
        <p:spPr>
          <a:xfrm>
            <a:off x="457200" y="4857750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R="0"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R="0"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R="0"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R="0"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R="0"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R="0"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R="0"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R="0"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  <p:pic>
        <p:nvPicPr>
          <p:cNvPr id="97" name="Google Shape;97;p1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72787" y="715518"/>
            <a:ext cx="8598423" cy="103632"/>
          </a:xfrm>
          <a:prstGeom prst="rect">
            <a:avLst/>
          </a:prstGeom>
          <a:noFill/>
          <a:ln>
            <a:noFill/>
          </a:ln>
        </p:spPr>
      </p:pic>
      <p:pic>
        <p:nvPicPr>
          <p:cNvPr id="98" name="Google Shape;98;p18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8077200" y="-19050"/>
            <a:ext cx="755906" cy="765050"/>
          </a:xfrm>
          <a:prstGeom prst="rect">
            <a:avLst/>
          </a:prstGeom>
          <a:noFill/>
          <a:ln>
            <a:noFill/>
          </a:ln>
        </p:spPr>
      </p:pic>
      <p:sp>
        <p:nvSpPr>
          <p:cNvPr id="99" name="Google Shape;99;p18"/>
          <p:cNvSpPr/>
          <p:nvPr/>
        </p:nvSpPr>
        <p:spPr>
          <a:xfrm>
            <a:off x="2590800" y="1809750"/>
            <a:ext cx="6553200" cy="19050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00" name="Google Shape;100;p18"/>
          <p:cNvSpPr/>
          <p:nvPr/>
        </p:nvSpPr>
        <p:spPr>
          <a:xfrm>
            <a:off x="2545080" y="1809750"/>
            <a:ext cx="45600" cy="1905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01" name="Google Shape;101;p18"/>
          <p:cNvSpPr>
            <a:spLocks noGrp="1"/>
          </p:cNvSpPr>
          <p:nvPr>
            <p:ph type="pic" idx="2"/>
          </p:nvPr>
        </p:nvSpPr>
        <p:spPr>
          <a:xfrm>
            <a:off x="381000" y="1809750"/>
            <a:ext cx="2163900" cy="1905000"/>
          </a:xfrm>
          <a:prstGeom prst="rect">
            <a:avLst/>
          </a:prstGeom>
          <a:noFill/>
          <a:ln>
            <a:noFill/>
          </a:ln>
        </p:spPr>
      </p:sp>
      <p:sp>
        <p:nvSpPr>
          <p:cNvPr id="102" name="Google Shape;102;p18"/>
          <p:cNvSpPr txBox="1">
            <a:spLocks noGrp="1"/>
          </p:cNvSpPr>
          <p:nvPr>
            <p:ph type="body" idx="1"/>
          </p:nvPr>
        </p:nvSpPr>
        <p:spPr>
          <a:xfrm>
            <a:off x="2743200" y="1885950"/>
            <a:ext cx="26670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1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914400" marR="0" lvl="1" indent="-304800" algn="l">
              <a:spcBef>
                <a:spcPts val="24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Char char="–"/>
              <a:defRPr sz="12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1371600" marR="0" lvl="2" indent="-304800" algn="l">
              <a:spcBef>
                <a:spcPts val="24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1828800" marR="0" lvl="3" indent="-304800" algn="l">
              <a:spcBef>
                <a:spcPts val="24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Char char="–"/>
              <a:defRPr sz="12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2286000" marR="0" lvl="4" indent="-304800" algn="l">
              <a:spcBef>
                <a:spcPts val="24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Char char="»"/>
              <a:defRPr sz="12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2743200" marR="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3200400" marR="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3657600" marR="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4114800" marR="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  <p:sp>
        <p:nvSpPr>
          <p:cNvPr id="103" name="Google Shape;103;p18"/>
          <p:cNvSpPr txBox="1">
            <a:spLocks noGrp="1"/>
          </p:cNvSpPr>
          <p:nvPr>
            <p:ph type="body" idx="3"/>
          </p:nvPr>
        </p:nvSpPr>
        <p:spPr>
          <a:xfrm>
            <a:off x="2743200" y="2266950"/>
            <a:ext cx="2667000" cy="129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914400" marR="0" lvl="1" indent="-304800" algn="l">
              <a:spcBef>
                <a:spcPts val="24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Char char="–"/>
              <a:defRPr sz="12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1371600" marR="0" lvl="2" indent="-304800" algn="l">
              <a:spcBef>
                <a:spcPts val="24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1828800" marR="0" lvl="3" indent="-304800" algn="l">
              <a:spcBef>
                <a:spcPts val="24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Char char="–"/>
              <a:defRPr sz="12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2286000" marR="0" lvl="4" indent="-304800" algn="l">
              <a:spcBef>
                <a:spcPts val="24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Char char="»"/>
              <a:defRPr sz="12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2743200" marR="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3200400" marR="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3657600" marR="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4114800" marR="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  <p:sp>
        <p:nvSpPr>
          <p:cNvPr id="104" name="Google Shape;104;p18"/>
          <p:cNvSpPr txBox="1">
            <a:spLocks noGrp="1"/>
          </p:cNvSpPr>
          <p:nvPr>
            <p:ph type="body" idx="4"/>
          </p:nvPr>
        </p:nvSpPr>
        <p:spPr>
          <a:xfrm>
            <a:off x="5788152" y="1885950"/>
            <a:ext cx="3045000" cy="167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914400" marR="0" lvl="1" indent="-304800" algn="l">
              <a:spcBef>
                <a:spcPts val="24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Char char="–"/>
              <a:defRPr sz="12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1371600" marR="0" lvl="2" indent="-304800" algn="l">
              <a:spcBef>
                <a:spcPts val="24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1828800" marR="0" lvl="3" indent="-304800" algn="l">
              <a:spcBef>
                <a:spcPts val="24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Char char="–"/>
              <a:defRPr sz="12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2286000" marR="0" lvl="4" indent="-304800" algn="l">
              <a:spcBef>
                <a:spcPts val="24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Char char="»"/>
              <a:defRPr sz="12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2743200" marR="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3200400" marR="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3657600" marR="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4114800" marR="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  <p:sp>
        <p:nvSpPr>
          <p:cNvPr id="105" name="Google Shape;105;p18"/>
          <p:cNvSpPr txBox="1">
            <a:spLocks noGrp="1"/>
          </p:cNvSpPr>
          <p:nvPr>
            <p:ph type="sldNum" idx="12"/>
          </p:nvPr>
        </p:nvSpPr>
        <p:spPr>
          <a:xfrm>
            <a:off x="8382000" y="4888706"/>
            <a:ext cx="685800" cy="25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spcBef>
                <a:spcPts val="0"/>
              </a:spcBef>
              <a:buNone/>
              <a:defRPr sz="11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0" marR="0" lvl="1" indent="0" algn="r">
              <a:spcBef>
                <a:spcPts val="0"/>
              </a:spcBef>
              <a:buNone/>
              <a:defRPr sz="11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0" marR="0" lvl="2" indent="0" algn="r">
              <a:spcBef>
                <a:spcPts val="0"/>
              </a:spcBef>
              <a:buNone/>
              <a:defRPr sz="11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0" marR="0" lvl="3" indent="0" algn="r">
              <a:spcBef>
                <a:spcPts val="0"/>
              </a:spcBef>
              <a:buNone/>
              <a:defRPr sz="11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0" marR="0" lvl="4" indent="0" algn="r">
              <a:spcBef>
                <a:spcPts val="0"/>
              </a:spcBef>
              <a:buNone/>
              <a:defRPr sz="11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0" marR="0" lvl="5" indent="0" algn="r">
              <a:spcBef>
                <a:spcPts val="0"/>
              </a:spcBef>
              <a:buNone/>
              <a:defRPr sz="11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0" marR="0" lvl="6" indent="0" algn="r">
              <a:spcBef>
                <a:spcPts val="0"/>
              </a:spcBef>
              <a:buNone/>
              <a:defRPr sz="11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0" marR="0" lvl="7" indent="0" algn="r">
              <a:spcBef>
                <a:spcPts val="0"/>
              </a:spcBef>
              <a:buNone/>
              <a:defRPr sz="11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0" marR="0" lvl="8" indent="0" algn="r">
              <a:spcBef>
                <a:spcPts val="0"/>
              </a:spcBef>
              <a:buNone/>
              <a:defRPr sz="11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06" name="Google Shape;106;p1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72787" y="715518"/>
            <a:ext cx="8598423" cy="103632"/>
          </a:xfrm>
          <a:prstGeom prst="rect">
            <a:avLst/>
          </a:prstGeom>
          <a:noFill/>
          <a:ln>
            <a:noFill/>
          </a:ln>
        </p:spPr>
      </p:pic>
      <p:pic>
        <p:nvPicPr>
          <p:cNvPr id="107" name="Google Shape;107;p18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8077200" y="-19050"/>
            <a:ext cx="755906" cy="765050"/>
          </a:xfrm>
          <a:prstGeom prst="rect">
            <a:avLst/>
          </a:prstGeom>
          <a:noFill/>
          <a:ln>
            <a:noFill/>
          </a:ln>
        </p:spPr>
      </p:pic>
      <p:sp>
        <p:nvSpPr>
          <p:cNvPr id="108" name="Google Shape;108;p18"/>
          <p:cNvSpPr/>
          <p:nvPr/>
        </p:nvSpPr>
        <p:spPr>
          <a:xfrm>
            <a:off x="2590800" y="1809750"/>
            <a:ext cx="6553200" cy="19050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09" name="Google Shape;109;p18"/>
          <p:cNvSpPr/>
          <p:nvPr/>
        </p:nvSpPr>
        <p:spPr>
          <a:xfrm>
            <a:off x="2545080" y="1809750"/>
            <a:ext cx="45600" cy="1905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>
  <p:cSld name="Section Header"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1" name="Google Shape;111;p1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060" y="0"/>
            <a:ext cx="9135880" cy="51435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12" name="Google Shape;112;p1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060" y="0"/>
            <a:ext cx="9135880" cy="51435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13" name="Google Shape;113;p1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28600" y="0"/>
            <a:ext cx="3030068" cy="51435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14" name="Google Shape;114;p1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99157" y="352802"/>
            <a:ext cx="1615443" cy="1914148"/>
          </a:xfrm>
          <a:prstGeom prst="rect">
            <a:avLst/>
          </a:prstGeom>
          <a:noFill/>
          <a:ln>
            <a:noFill/>
          </a:ln>
        </p:spPr>
      </p:pic>
      <p:pic>
        <p:nvPicPr>
          <p:cNvPr id="115" name="Google Shape;115;p19" descr="trout2_powerpoint.jp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0" y="1"/>
            <a:ext cx="9143998" cy="5162551"/>
          </a:xfrm>
          <a:prstGeom prst="rect">
            <a:avLst/>
          </a:prstGeom>
          <a:noFill/>
          <a:ln>
            <a:noFill/>
          </a:ln>
        </p:spPr>
      </p:pic>
      <p:pic>
        <p:nvPicPr>
          <p:cNvPr id="116" name="Google Shape;116;p1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28600" y="0"/>
            <a:ext cx="3030068" cy="5162551"/>
          </a:xfrm>
          <a:prstGeom prst="rect">
            <a:avLst/>
          </a:prstGeom>
          <a:noFill/>
          <a:ln>
            <a:noFill/>
          </a:ln>
        </p:spPr>
      </p:pic>
      <p:sp>
        <p:nvSpPr>
          <p:cNvPr id="117" name="Google Shape;117;p19"/>
          <p:cNvSpPr txBox="1">
            <a:spLocks noGrp="1"/>
          </p:cNvSpPr>
          <p:nvPr>
            <p:ph type="body" idx="1"/>
          </p:nvPr>
        </p:nvSpPr>
        <p:spPr>
          <a:xfrm>
            <a:off x="457200" y="2343150"/>
            <a:ext cx="2590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228600" algn="ctr"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Arial"/>
              <a:buNone/>
              <a:defRPr sz="25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914400" marR="0" lvl="1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1371600" marR="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1828800" marR="0" lvl="3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2286000" marR="0" lvl="4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2743200" marR="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3200400" marR="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3657600" marR="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4114800" marR="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  <p:sp>
        <p:nvSpPr>
          <p:cNvPr id="118" name="Google Shape;118;p19"/>
          <p:cNvSpPr txBox="1">
            <a:spLocks noGrp="1"/>
          </p:cNvSpPr>
          <p:nvPr>
            <p:ph type="body" idx="2"/>
          </p:nvPr>
        </p:nvSpPr>
        <p:spPr>
          <a:xfrm>
            <a:off x="457200" y="2800350"/>
            <a:ext cx="2590800" cy="213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228600" algn="ctr"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914400" marR="0" lvl="1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1371600" marR="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1828800" marR="0" lvl="3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2286000" marR="0" lvl="4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2743200" marR="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3200400" marR="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3657600" marR="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4114800" marR="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  <p:pic>
        <p:nvPicPr>
          <p:cNvPr id="119" name="Google Shape;119;p1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99157" y="352802"/>
            <a:ext cx="1615443" cy="191414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Section Header">
  <p:cSld name="1_Section Header"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1" name="Google Shape;121;p2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060" y="0"/>
            <a:ext cx="9135880" cy="5143498"/>
          </a:xfrm>
          <a:prstGeom prst="rect">
            <a:avLst/>
          </a:prstGeom>
          <a:noFill/>
          <a:ln>
            <a:noFill/>
          </a:ln>
        </p:spPr>
      </p:pic>
      <p:pic>
        <p:nvPicPr>
          <p:cNvPr id="122" name="Google Shape;122;p2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3848862"/>
            <a:ext cx="9143998" cy="1313688"/>
          </a:xfrm>
          <a:prstGeom prst="rect">
            <a:avLst/>
          </a:prstGeom>
          <a:noFill/>
          <a:ln>
            <a:noFill/>
          </a:ln>
        </p:spPr>
      </p:pic>
      <p:pic>
        <p:nvPicPr>
          <p:cNvPr id="123" name="Google Shape;123;p2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26621" y="3902828"/>
            <a:ext cx="1068779" cy="1266402"/>
          </a:xfrm>
          <a:prstGeom prst="rect">
            <a:avLst/>
          </a:prstGeom>
          <a:noFill/>
          <a:ln>
            <a:noFill/>
          </a:ln>
        </p:spPr>
      </p:pic>
      <p:pic>
        <p:nvPicPr>
          <p:cNvPr id="124" name="Google Shape;124;p2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060" y="0"/>
            <a:ext cx="9135880" cy="5143498"/>
          </a:xfrm>
          <a:prstGeom prst="rect">
            <a:avLst/>
          </a:prstGeom>
          <a:noFill/>
          <a:ln>
            <a:noFill/>
          </a:ln>
        </p:spPr>
      </p:pic>
      <p:pic>
        <p:nvPicPr>
          <p:cNvPr id="125" name="Google Shape;125;p20" descr="trout6_powerpoint.jp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0" y="1944"/>
            <a:ext cx="9150995" cy="5160606"/>
          </a:xfrm>
          <a:prstGeom prst="rect">
            <a:avLst/>
          </a:prstGeom>
          <a:noFill/>
          <a:ln>
            <a:noFill/>
          </a:ln>
        </p:spPr>
      </p:pic>
      <p:pic>
        <p:nvPicPr>
          <p:cNvPr id="126" name="Google Shape;126;p20" descr="trout7_powerpoint.jpg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0" y="19050"/>
            <a:ext cx="9143998" cy="51434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27" name="Google Shape;127;p2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3837915"/>
            <a:ext cx="9143998" cy="1324635"/>
          </a:xfrm>
          <a:prstGeom prst="rect">
            <a:avLst/>
          </a:prstGeom>
          <a:noFill/>
          <a:ln>
            <a:noFill/>
          </a:ln>
        </p:spPr>
      </p:pic>
      <p:sp>
        <p:nvSpPr>
          <p:cNvPr id="128" name="Google Shape;128;p20"/>
          <p:cNvSpPr txBox="1">
            <a:spLocks noGrp="1"/>
          </p:cNvSpPr>
          <p:nvPr>
            <p:ph type="body" idx="1"/>
          </p:nvPr>
        </p:nvSpPr>
        <p:spPr>
          <a:xfrm>
            <a:off x="1447800" y="4019550"/>
            <a:ext cx="7467600" cy="99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228600" algn="l"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914400" marR="0" lvl="1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1371600" marR="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1828800" marR="0" lvl="3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2286000" marR="0" lvl="4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2743200" marR="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3200400" marR="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3657600" marR="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4114800" marR="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  <p:pic>
        <p:nvPicPr>
          <p:cNvPr id="129" name="Google Shape;129;p2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26621" y="3902828"/>
            <a:ext cx="1068779" cy="126640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ullet Slide Green wave" type="obj">
  <p:cSld name="OBJECT"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1" name="Google Shape;131;p2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4629151"/>
            <a:ext cx="9144001" cy="5333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32" name="Google Shape;132;p2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4629151"/>
            <a:ext cx="9144001" cy="533399"/>
          </a:xfrm>
          <a:prstGeom prst="rect">
            <a:avLst/>
          </a:prstGeom>
          <a:noFill/>
          <a:ln>
            <a:noFill/>
          </a:ln>
        </p:spPr>
      </p:pic>
      <p:sp>
        <p:nvSpPr>
          <p:cNvPr id="133" name="Google Shape;133;p21"/>
          <p:cNvSpPr txBox="1">
            <a:spLocks noGrp="1"/>
          </p:cNvSpPr>
          <p:nvPr>
            <p:ph type="title"/>
          </p:nvPr>
        </p:nvSpPr>
        <p:spPr>
          <a:xfrm>
            <a:off x="304800" y="133350"/>
            <a:ext cx="7620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Gill Sans"/>
              <a:buNone/>
              <a:defRPr sz="25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34" name="Google Shape;134;p21"/>
          <p:cNvSpPr txBox="1">
            <a:spLocks noGrp="1"/>
          </p:cNvSpPr>
          <p:nvPr>
            <p:ph type="body" idx="1"/>
          </p:nvPr>
        </p:nvSpPr>
        <p:spPr>
          <a:xfrm>
            <a:off x="272787" y="1200151"/>
            <a:ext cx="8560200" cy="320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55600" algn="l">
              <a:spcBef>
                <a:spcPts val="400"/>
              </a:spcBef>
              <a:spcAft>
                <a:spcPts val="0"/>
              </a:spcAft>
              <a:buClr>
                <a:srgbClr val="535353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535353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914400" marR="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rgbClr val="535353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1371600" marR="0" lvl="2" indent="-381000" algn="l">
              <a:spcBef>
                <a:spcPts val="480"/>
              </a:spcBef>
              <a:spcAft>
                <a:spcPts val="0"/>
              </a:spcAft>
              <a:buClr>
                <a:srgbClr val="535353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535353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1828800" marR="0" lvl="3" indent="-355600" algn="l">
              <a:spcBef>
                <a:spcPts val="400"/>
              </a:spcBef>
              <a:spcAft>
                <a:spcPts val="0"/>
              </a:spcAft>
              <a:buClr>
                <a:srgbClr val="535353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rgbClr val="535353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2286000" marR="0" lvl="4" indent="-355600" algn="l">
              <a:spcBef>
                <a:spcPts val="400"/>
              </a:spcBef>
              <a:spcAft>
                <a:spcPts val="0"/>
              </a:spcAft>
              <a:buClr>
                <a:srgbClr val="535353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rgbClr val="535353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2743200" marR="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3200400" marR="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3657600" marR="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4114800" marR="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  <p:sp>
        <p:nvSpPr>
          <p:cNvPr id="135" name="Google Shape;135;p21"/>
          <p:cNvSpPr txBox="1">
            <a:spLocks noGrp="1"/>
          </p:cNvSpPr>
          <p:nvPr>
            <p:ph type="ftr" idx="11"/>
          </p:nvPr>
        </p:nvSpPr>
        <p:spPr>
          <a:xfrm>
            <a:off x="457200" y="4857750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1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R="0"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R="0"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R="0"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R="0"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R="0"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R="0"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R="0"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R="0"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  <p:pic>
        <p:nvPicPr>
          <p:cNvPr id="136" name="Google Shape;136;p2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72787" y="715518"/>
            <a:ext cx="8598423" cy="103632"/>
          </a:xfrm>
          <a:prstGeom prst="rect">
            <a:avLst/>
          </a:prstGeom>
          <a:noFill/>
          <a:ln>
            <a:noFill/>
          </a:ln>
        </p:spPr>
      </p:pic>
      <p:pic>
        <p:nvPicPr>
          <p:cNvPr id="137" name="Google Shape;137;p2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077200" y="-19050"/>
            <a:ext cx="755906" cy="765050"/>
          </a:xfrm>
          <a:prstGeom prst="rect">
            <a:avLst/>
          </a:prstGeom>
          <a:noFill/>
          <a:ln>
            <a:noFill/>
          </a:ln>
        </p:spPr>
      </p:pic>
      <p:sp>
        <p:nvSpPr>
          <p:cNvPr id="138" name="Google Shape;138;p21"/>
          <p:cNvSpPr txBox="1">
            <a:spLocks noGrp="1"/>
          </p:cNvSpPr>
          <p:nvPr>
            <p:ph type="sldNum" idx="12"/>
          </p:nvPr>
        </p:nvSpPr>
        <p:spPr>
          <a:xfrm>
            <a:off x="8382000" y="4888706"/>
            <a:ext cx="685800" cy="25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spcBef>
                <a:spcPts val="0"/>
              </a:spcBef>
              <a:buNone/>
              <a:defRPr sz="11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0" marR="0" lvl="1" indent="0" algn="r">
              <a:spcBef>
                <a:spcPts val="0"/>
              </a:spcBef>
              <a:buNone/>
              <a:defRPr sz="11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0" marR="0" lvl="2" indent="0" algn="r">
              <a:spcBef>
                <a:spcPts val="0"/>
              </a:spcBef>
              <a:buNone/>
              <a:defRPr sz="11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0" marR="0" lvl="3" indent="0" algn="r">
              <a:spcBef>
                <a:spcPts val="0"/>
              </a:spcBef>
              <a:buNone/>
              <a:defRPr sz="11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0" marR="0" lvl="4" indent="0" algn="r">
              <a:spcBef>
                <a:spcPts val="0"/>
              </a:spcBef>
              <a:buNone/>
              <a:defRPr sz="11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0" marR="0" lvl="5" indent="0" algn="r">
              <a:spcBef>
                <a:spcPts val="0"/>
              </a:spcBef>
              <a:buNone/>
              <a:defRPr sz="11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0" marR="0" lvl="6" indent="0" algn="r">
              <a:spcBef>
                <a:spcPts val="0"/>
              </a:spcBef>
              <a:buNone/>
              <a:defRPr sz="11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0" marR="0" lvl="7" indent="0" algn="r">
              <a:spcBef>
                <a:spcPts val="0"/>
              </a:spcBef>
              <a:buNone/>
              <a:defRPr sz="11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0" marR="0" lvl="8" indent="0" algn="r">
              <a:spcBef>
                <a:spcPts val="0"/>
              </a:spcBef>
              <a:buNone/>
              <a:defRPr sz="11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39" name="Google Shape;139;p2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72787" y="715518"/>
            <a:ext cx="8598423" cy="103632"/>
          </a:xfrm>
          <a:prstGeom prst="rect">
            <a:avLst/>
          </a:prstGeom>
          <a:noFill/>
          <a:ln>
            <a:noFill/>
          </a:ln>
        </p:spPr>
      </p:pic>
      <p:pic>
        <p:nvPicPr>
          <p:cNvPr id="140" name="Google Shape;140;p2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077200" y="-19050"/>
            <a:ext cx="755906" cy="765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xt Slide Blue wave">
  <p:cSld name="Text Slide Blue wave"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2" name="Google Shape;142;p2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4562094"/>
            <a:ext cx="9143998" cy="600456"/>
          </a:xfrm>
          <a:prstGeom prst="rect">
            <a:avLst/>
          </a:prstGeom>
          <a:noFill/>
          <a:ln>
            <a:noFill/>
          </a:ln>
        </p:spPr>
      </p:pic>
      <p:pic>
        <p:nvPicPr>
          <p:cNvPr id="143" name="Google Shape;143;p2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4562094"/>
            <a:ext cx="9143998" cy="600456"/>
          </a:xfrm>
          <a:prstGeom prst="rect">
            <a:avLst/>
          </a:prstGeom>
          <a:noFill/>
          <a:ln>
            <a:noFill/>
          </a:ln>
        </p:spPr>
      </p:pic>
      <p:pic>
        <p:nvPicPr>
          <p:cNvPr id="144" name="Google Shape;144;p22" descr="short_wave_powerpoint2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4705350"/>
            <a:ext cx="9143999" cy="434633"/>
          </a:xfrm>
          <a:prstGeom prst="rect">
            <a:avLst/>
          </a:prstGeom>
          <a:noFill/>
          <a:ln>
            <a:noFill/>
          </a:ln>
        </p:spPr>
      </p:pic>
      <p:sp>
        <p:nvSpPr>
          <p:cNvPr id="145" name="Google Shape;145;p22"/>
          <p:cNvSpPr txBox="1">
            <a:spLocks noGrp="1"/>
          </p:cNvSpPr>
          <p:nvPr>
            <p:ph type="title"/>
          </p:nvPr>
        </p:nvSpPr>
        <p:spPr>
          <a:xfrm>
            <a:off x="304800" y="133350"/>
            <a:ext cx="7620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Gill Sans"/>
              <a:buNone/>
              <a:defRPr sz="25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46" name="Google Shape;146;p22"/>
          <p:cNvSpPr txBox="1">
            <a:spLocks noGrp="1"/>
          </p:cNvSpPr>
          <p:nvPr>
            <p:ph type="ftr" idx="11"/>
          </p:nvPr>
        </p:nvSpPr>
        <p:spPr>
          <a:xfrm>
            <a:off x="457200" y="4857750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R="0"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R="0"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R="0"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R="0"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R="0"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R="0"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R="0"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R="0"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  <p:pic>
        <p:nvPicPr>
          <p:cNvPr id="147" name="Google Shape;147;p2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72787" y="715518"/>
            <a:ext cx="8598423" cy="103632"/>
          </a:xfrm>
          <a:prstGeom prst="rect">
            <a:avLst/>
          </a:prstGeom>
          <a:noFill/>
          <a:ln>
            <a:noFill/>
          </a:ln>
        </p:spPr>
      </p:pic>
      <p:pic>
        <p:nvPicPr>
          <p:cNvPr id="148" name="Google Shape;148;p22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8077200" y="-19050"/>
            <a:ext cx="755906" cy="765050"/>
          </a:xfrm>
          <a:prstGeom prst="rect">
            <a:avLst/>
          </a:prstGeom>
          <a:noFill/>
          <a:ln>
            <a:noFill/>
          </a:ln>
        </p:spPr>
      </p:pic>
      <p:sp>
        <p:nvSpPr>
          <p:cNvPr id="149" name="Google Shape;149;p22"/>
          <p:cNvSpPr txBox="1">
            <a:spLocks noGrp="1"/>
          </p:cNvSpPr>
          <p:nvPr>
            <p:ph type="body" idx="1"/>
          </p:nvPr>
        </p:nvSpPr>
        <p:spPr>
          <a:xfrm>
            <a:off x="272787" y="971550"/>
            <a:ext cx="8560200" cy="350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228600" algn="l">
              <a:spcBef>
                <a:spcPts val="360"/>
              </a:spcBef>
              <a:spcAft>
                <a:spcPts val="0"/>
              </a:spcAft>
              <a:buClr>
                <a:srgbClr val="535353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535353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914400" marR="0" lvl="1" indent="-406400" algn="l">
              <a:spcBef>
                <a:spcPts val="560"/>
              </a:spcBef>
              <a:spcAft>
                <a:spcPts val="0"/>
              </a:spcAft>
              <a:buClr>
                <a:srgbClr val="535353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rgbClr val="535353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1371600" marR="0" lvl="2" indent="-381000" algn="l">
              <a:spcBef>
                <a:spcPts val="480"/>
              </a:spcBef>
              <a:spcAft>
                <a:spcPts val="0"/>
              </a:spcAft>
              <a:buClr>
                <a:srgbClr val="535353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535353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1828800" marR="0" lvl="3" indent="-355600" algn="l">
              <a:spcBef>
                <a:spcPts val="400"/>
              </a:spcBef>
              <a:spcAft>
                <a:spcPts val="0"/>
              </a:spcAft>
              <a:buClr>
                <a:srgbClr val="535353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rgbClr val="535353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2286000" marR="0" lvl="4" indent="-355600" algn="l">
              <a:spcBef>
                <a:spcPts val="400"/>
              </a:spcBef>
              <a:spcAft>
                <a:spcPts val="0"/>
              </a:spcAft>
              <a:buClr>
                <a:srgbClr val="535353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rgbClr val="535353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2743200" marR="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3200400" marR="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3657600" marR="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4114800" marR="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  <p:sp>
        <p:nvSpPr>
          <p:cNvPr id="150" name="Google Shape;150;p22"/>
          <p:cNvSpPr txBox="1">
            <a:spLocks noGrp="1"/>
          </p:cNvSpPr>
          <p:nvPr>
            <p:ph type="sldNum" idx="12"/>
          </p:nvPr>
        </p:nvSpPr>
        <p:spPr>
          <a:xfrm>
            <a:off x="8382000" y="4888706"/>
            <a:ext cx="685800" cy="25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spcBef>
                <a:spcPts val="0"/>
              </a:spcBef>
              <a:buNone/>
              <a:defRPr sz="11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0" marR="0" lvl="1" indent="0" algn="r">
              <a:spcBef>
                <a:spcPts val="0"/>
              </a:spcBef>
              <a:buNone/>
              <a:defRPr sz="11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0" marR="0" lvl="2" indent="0" algn="r">
              <a:spcBef>
                <a:spcPts val="0"/>
              </a:spcBef>
              <a:buNone/>
              <a:defRPr sz="11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0" marR="0" lvl="3" indent="0" algn="r">
              <a:spcBef>
                <a:spcPts val="0"/>
              </a:spcBef>
              <a:buNone/>
              <a:defRPr sz="11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0" marR="0" lvl="4" indent="0" algn="r">
              <a:spcBef>
                <a:spcPts val="0"/>
              </a:spcBef>
              <a:buNone/>
              <a:defRPr sz="11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0" marR="0" lvl="5" indent="0" algn="r">
              <a:spcBef>
                <a:spcPts val="0"/>
              </a:spcBef>
              <a:buNone/>
              <a:defRPr sz="11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0" marR="0" lvl="6" indent="0" algn="r">
              <a:spcBef>
                <a:spcPts val="0"/>
              </a:spcBef>
              <a:buNone/>
              <a:defRPr sz="11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0" marR="0" lvl="7" indent="0" algn="r">
              <a:spcBef>
                <a:spcPts val="0"/>
              </a:spcBef>
              <a:buNone/>
              <a:defRPr sz="11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0" marR="0" lvl="8" indent="0" algn="r">
              <a:spcBef>
                <a:spcPts val="0"/>
              </a:spcBef>
              <a:buNone/>
              <a:defRPr sz="11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51" name="Google Shape;151;p2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72787" y="715518"/>
            <a:ext cx="8598423" cy="103632"/>
          </a:xfrm>
          <a:prstGeom prst="rect">
            <a:avLst/>
          </a:prstGeom>
          <a:noFill/>
          <a:ln>
            <a:noFill/>
          </a:ln>
        </p:spPr>
      </p:pic>
      <p:pic>
        <p:nvPicPr>
          <p:cNvPr id="152" name="Google Shape;152;p22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8077200" y="-19050"/>
            <a:ext cx="755906" cy="765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 Slide Green wave">
  <p:cSld name="Image Slide Green wave"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4" name="Google Shape;154;p2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4629151"/>
            <a:ext cx="9144001" cy="5333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55" name="Google Shape;155;p2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4629151"/>
            <a:ext cx="9144001" cy="533399"/>
          </a:xfrm>
          <a:prstGeom prst="rect">
            <a:avLst/>
          </a:prstGeom>
          <a:noFill/>
          <a:ln>
            <a:noFill/>
          </a:ln>
        </p:spPr>
      </p:pic>
      <p:sp>
        <p:nvSpPr>
          <p:cNvPr id="156" name="Google Shape;156;p23"/>
          <p:cNvSpPr txBox="1">
            <a:spLocks noGrp="1"/>
          </p:cNvSpPr>
          <p:nvPr>
            <p:ph type="title"/>
          </p:nvPr>
        </p:nvSpPr>
        <p:spPr>
          <a:xfrm>
            <a:off x="304800" y="133350"/>
            <a:ext cx="7620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Gill Sans"/>
              <a:buNone/>
              <a:defRPr sz="25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57" name="Google Shape;157;p23"/>
          <p:cNvSpPr txBox="1">
            <a:spLocks noGrp="1"/>
          </p:cNvSpPr>
          <p:nvPr>
            <p:ph type="ftr" idx="11"/>
          </p:nvPr>
        </p:nvSpPr>
        <p:spPr>
          <a:xfrm>
            <a:off x="457200" y="4857750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R="0"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R="0"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R="0"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R="0"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R="0"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R="0"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R="0"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R="0"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  <p:pic>
        <p:nvPicPr>
          <p:cNvPr id="158" name="Google Shape;158;p2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72787" y="715518"/>
            <a:ext cx="8598423" cy="103632"/>
          </a:xfrm>
          <a:prstGeom prst="rect">
            <a:avLst/>
          </a:prstGeom>
          <a:noFill/>
          <a:ln>
            <a:noFill/>
          </a:ln>
        </p:spPr>
      </p:pic>
      <p:pic>
        <p:nvPicPr>
          <p:cNvPr id="159" name="Google Shape;159;p2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077200" y="-19050"/>
            <a:ext cx="755906" cy="765050"/>
          </a:xfrm>
          <a:prstGeom prst="rect">
            <a:avLst/>
          </a:prstGeom>
          <a:noFill/>
          <a:ln>
            <a:noFill/>
          </a:ln>
        </p:spPr>
      </p:pic>
      <p:sp>
        <p:nvSpPr>
          <p:cNvPr id="160" name="Google Shape;160;p23"/>
          <p:cNvSpPr txBox="1">
            <a:spLocks noGrp="1"/>
          </p:cNvSpPr>
          <p:nvPr>
            <p:ph type="body" idx="1"/>
          </p:nvPr>
        </p:nvSpPr>
        <p:spPr>
          <a:xfrm>
            <a:off x="272787" y="3714750"/>
            <a:ext cx="8560200" cy="7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228600" algn="l">
              <a:spcBef>
                <a:spcPts val="320"/>
              </a:spcBef>
              <a:spcAft>
                <a:spcPts val="0"/>
              </a:spcAft>
              <a:buClr>
                <a:srgbClr val="535353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535353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914400" marR="0" lvl="1" indent="-406400" algn="l">
              <a:spcBef>
                <a:spcPts val="560"/>
              </a:spcBef>
              <a:spcAft>
                <a:spcPts val="0"/>
              </a:spcAft>
              <a:buClr>
                <a:srgbClr val="535353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rgbClr val="535353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1371600" marR="0" lvl="2" indent="-381000" algn="l">
              <a:spcBef>
                <a:spcPts val="480"/>
              </a:spcBef>
              <a:spcAft>
                <a:spcPts val="0"/>
              </a:spcAft>
              <a:buClr>
                <a:srgbClr val="535353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535353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1828800" marR="0" lvl="3" indent="-355600" algn="l">
              <a:spcBef>
                <a:spcPts val="400"/>
              </a:spcBef>
              <a:spcAft>
                <a:spcPts val="0"/>
              </a:spcAft>
              <a:buClr>
                <a:srgbClr val="535353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rgbClr val="535353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2286000" marR="0" lvl="4" indent="-355600" algn="l">
              <a:spcBef>
                <a:spcPts val="400"/>
              </a:spcBef>
              <a:spcAft>
                <a:spcPts val="0"/>
              </a:spcAft>
              <a:buClr>
                <a:srgbClr val="535353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rgbClr val="535353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2743200" marR="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3200400" marR="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3657600" marR="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4114800" marR="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  <p:sp>
        <p:nvSpPr>
          <p:cNvPr id="161" name="Google Shape;161;p23"/>
          <p:cNvSpPr>
            <a:spLocks noGrp="1"/>
          </p:cNvSpPr>
          <p:nvPr>
            <p:ph type="pic" idx="2"/>
          </p:nvPr>
        </p:nvSpPr>
        <p:spPr>
          <a:xfrm>
            <a:off x="0" y="1123950"/>
            <a:ext cx="9144000" cy="2438400"/>
          </a:xfrm>
          <a:prstGeom prst="rect">
            <a:avLst/>
          </a:prstGeom>
          <a:noFill/>
          <a:ln>
            <a:noFill/>
          </a:ln>
        </p:spPr>
      </p:sp>
      <p:sp>
        <p:nvSpPr>
          <p:cNvPr id="162" name="Google Shape;162;p23"/>
          <p:cNvSpPr txBox="1">
            <a:spLocks noGrp="1"/>
          </p:cNvSpPr>
          <p:nvPr>
            <p:ph type="sldNum" idx="12"/>
          </p:nvPr>
        </p:nvSpPr>
        <p:spPr>
          <a:xfrm>
            <a:off x="8382000" y="4888706"/>
            <a:ext cx="685800" cy="25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spcBef>
                <a:spcPts val="0"/>
              </a:spcBef>
              <a:buNone/>
              <a:defRPr sz="11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0" marR="0" lvl="1" indent="0" algn="r">
              <a:spcBef>
                <a:spcPts val="0"/>
              </a:spcBef>
              <a:buNone/>
              <a:defRPr sz="11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0" marR="0" lvl="2" indent="0" algn="r">
              <a:spcBef>
                <a:spcPts val="0"/>
              </a:spcBef>
              <a:buNone/>
              <a:defRPr sz="11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0" marR="0" lvl="3" indent="0" algn="r">
              <a:spcBef>
                <a:spcPts val="0"/>
              </a:spcBef>
              <a:buNone/>
              <a:defRPr sz="11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0" marR="0" lvl="4" indent="0" algn="r">
              <a:spcBef>
                <a:spcPts val="0"/>
              </a:spcBef>
              <a:buNone/>
              <a:defRPr sz="11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0" marR="0" lvl="5" indent="0" algn="r">
              <a:spcBef>
                <a:spcPts val="0"/>
              </a:spcBef>
              <a:buNone/>
              <a:defRPr sz="11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0" marR="0" lvl="6" indent="0" algn="r">
              <a:spcBef>
                <a:spcPts val="0"/>
              </a:spcBef>
              <a:buNone/>
              <a:defRPr sz="11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0" marR="0" lvl="7" indent="0" algn="r">
              <a:spcBef>
                <a:spcPts val="0"/>
              </a:spcBef>
              <a:buNone/>
              <a:defRPr sz="11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0" marR="0" lvl="8" indent="0" algn="r">
              <a:spcBef>
                <a:spcPts val="0"/>
              </a:spcBef>
              <a:buNone/>
              <a:defRPr sz="11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63" name="Google Shape;163;p2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72787" y="715518"/>
            <a:ext cx="8598423" cy="103632"/>
          </a:xfrm>
          <a:prstGeom prst="rect">
            <a:avLst/>
          </a:prstGeom>
          <a:noFill/>
          <a:ln>
            <a:noFill/>
          </a:ln>
        </p:spPr>
      </p:pic>
      <p:pic>
        <p:nvPicPr>
          <p:cNvPr id="164" name="Google Shape;164;p2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077200" y="-19050"/>
            <a:ext cx="755906" cy="765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_Section Header">
  <p:cSld name="5_Section Header"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6" name="Google Shape;166;p2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060" y="0"/>
            <a:ext cx="9135880" cy="51435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67" name="Google Shape;167;p24" descr="trout3_powerpoint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-19050"/>
            <a:ext cx="9143998" cy="5162551"/>
          </a:xfrm>
          <a:prstGeom prst="rect">
            <a:avLst/>
          </a:prstGeom>
          <a:noFill/>
          <a:ln>
            <a:noFill/>
          </a:ln>
        </p:spPr>
      </p:pic>
      <p:pic>
        <p:nvPicPr>
          <p:cNvPr id="168" name="Google Shape;168;p2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809133" y="-19050"/>
            <a:ext cx="3030068" cy="5162551"/>
          </a:xfrm>
          <a:prstGeom prst="rect">
            <a:avLst/>
          </a:prstGeom>
          <a:noFill/>
          <a:ln>
            <a:noFill/>
          </a:ln>
        </p:spPr>
      </p:pic>
      <p:pic>
        <p:nvPicPr>
          <p:cNvPr id="169" name="Google Shape;169;p24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461757" y="352802"/>
            <a:ext cx="1615443" cy="1914148"/>
          </a:xfrm>
          <a:prstGeom prst="rect">
            <a:avLst/>
          </a:prstGeom>
          <a:noFill/>
          <a:ln>
            <a:noFill/>
          </a:ln>
        </p:spPr>
      </p:pic>
      <p:sp>
        <p:nvSpPr>
          <p:cNvPr id="170" name="Google Shape;170;p24"/>
          <p:cNvSpPr txBox="1">
            <a:spLocks noGrp="1"/>
          </p:cNvSpPr>
          <p:nvPr>
            <p:ph type="body" idx="1"/>
          </p:nvPr>
        </p:nvSpPr>
        <p:spPr>
          <a:xfrm>
            <a:off x="6019800" y="2343150"/>
            <a:ext cx="2590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228600" algn="ctr"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Arial"/>
              <a:buNone/>
              <a:defRPr sz="25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914400" marR="0" lvl="1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1371600" marR="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1828800" marR="0" lvl="3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2286000" marR="0" lvl="4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2743200" marR="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3200400" marR="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3657600" marR="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4114800" marR="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  <p:sp>
        <p:nvSpPr>
          <p:cNvPr id="171" name="Google Shape;171;p24"/>
          <p:cNvSpPr txBox="1">
            <a:spLocks noGrp="1"/>
          </p:cNvSpPr>
          <p:nvPr>
            <p:ph type="body" idx="2"/>
          </p:nvPr>
        </p:nvSpPr>
        <p:spPr>
          <a:xfrm>
            <a:off x="6019800" y="2800350"/>
            <a:ext cx="2590800" cy="213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228600" algn="ctr"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914400" marR="0" lvl="1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1371600" marR="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1828800" marR="0" lvl="3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2286000" marR="0" lvl="4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2743200" marR="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3200400" marR="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3657600" marR="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4114800" marR="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Section Header">
  <p:cSld name="2_Section Header"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3" name="Google Shape;173;p2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060" y="0"/>
            <a:ext cx="9135880" cy="5143498"/>
          </a:xfrm>
          <a:prstGeom prst="rect">
            <a:avLst/>
          </a:prstGeom>
          <a:noFill/>
          <a:ln>
            <a:noFill/>
          </a:ln>
        </p:spPr>
      </p:pic>
      <p:pic>
        <p:nvPicPr>
          <p:cNvPr id="174" name="Google Shape;174;p2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060" y="0"/>
            <a:ext cx="9135880" cy="5143498"/>
          </a:xfrm>
          <a:prstGeom prst="rect">
            <a:avLst/>
          </a:prstGeom>
          <a:noFill/>
          <a:ln>
            <a:noFill/>
          </a:ln>
        </p:spPr>
      </p:pic>
      <p:pic>
        <p:nvPicPr>
          <p:cNvPr id="175" name="Google Shape;175;p2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28601" y="209550"/>
            <a:ext cx="1208314" cy="1431738"/>
          </a:xfrm>
          <a:prstGeom prst="rect">
            <a:avLst/>
          </a:prstGeom>
          <a:noFill/>
          <a:ln>
            <a:noFill/>
          </a:ln>
        </p:spPr>
      </p:pic>
      <p:pic>
        <p:nvPicPr>
          <p:cNvPr id="176" name="Google Shape;176;p25" descr="_R5A4367_original.jp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7" name="Google Shape;177;p2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28601" y="209550"/>
            <a:ext cx="1208314" cy="1431738"/>
          </a:xfrm>
          <a:prstGeom prst="rect">
            <a:avLst/>
          </a:prstGeom>
          <a:noFill/>
          <a:ln>
            <a:noFill/>
          </a:ln>
        </p:spPr>
      </p:pic>
      <p:sp>
        <p:nvSpPr>
          <p:cNvPr id="178" name="Google Shape;178;p25"/>
          <p:cNvSpPr txBox="1">
            <a:spLocks noGrp="1"/>
          </p:cNvSpPr>
          <p:nvPr>
            <p:ph type="body" idx="1"/>
          </p:nvPr>
        </p:nvSpPr>
        <p:spPr>
          <a:xfrm>
            <a:off x="1524000" y="285750"/>
            <a:ext cx="3578400" cy="121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228600" algn="l"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914400" marR="0" lvl="1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1371600" marR="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1828800" marR="0" lvl="3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2286000" marR="0" lvl="4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2743200" marR="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3200400" marR="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3657600" marR="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4114800" marR="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Section Header">
  <p:cSld name="4_Section Header"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0" name="Google Shape;180;p2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061" y="0"/>
            <a:ext cx="9135880" cy="5143498"/>
          </a:xfrm>
          <a:prstGeom prst="rect">
            <a:avLst/>
          </a:prstGeom>
          <a:noFill/>
          <a:ln>
            <a:noFill/>
          </a:ln>
        </p:spPr>
      </p:pic>
      <p:sp>
        <p:nvSpPr>
          <p:cNvPr id="181" name="Google Shape;181;p26"/>
          <p:cNvSpPr txBox="1">
            <a:spLocks noGrp="1"/>
          </p:cNvSpPr>
          <p:nvPr>
            <p:ph type="body" idx="1"/>
          </p:nvPr>
        </p:nvSpPr>
        <p:spPr>
          <a:xfrm>
            <a:off x="1447800" y="1885949"/>
            <a:ext cx="5867400" cy="68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ctr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Arial"/>
              <a:buNone/>
              <a:defRPr sz="30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914400" marR="0" lvl="1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1371600" marR="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1828800" marR="0" lvl="3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2286000" marR="0" lvl="4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2743200" marR="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3200400" marR="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3657600" marR="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4114800" marR="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  <p:sp>
        <p:nvSpPr>
          <p:cNvPr id="182" name="Google Shape;182;p26"/>
          <p:cNvSpPr txBox="1">
            <a:spLocks noGrp="1"/>
          </p:cNvSpPr>
          <p:nvPr>
            <p:ph type="body" idx="2"/>
          </p:nvPr>
        </p:nvSpPr>
        <p:spPr>
          <a:xfrm>
            <a:off x="1447800" y="2571750"/>
            <a:ext cx="5867400" cy="213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228600" algn="ctr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914400" marR="0" lvl="1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1371600" marR="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1828800" marR="0" lvl="3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2286000" marR="0" lvl="4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2743200" marR="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3200400" marR="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3657600" marR="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4114800" marR="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  <p:pic>
        <p:nvPicPr>
          <p:cNvPr id="183" name="Google Shape;183;p2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061" y="0"/>
            <a:ext cx="9135880" cy="514349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Section Header">
  <p:cSld name="3_Section Header"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5" name="Google Shape;185;p2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060" y="0"/>
            <a:ext cx="9135880" cy="5143498"/>
          </a:xfrm>
          <a:prstGeom prst="rect">
            <a:avLst/>
          </a:prstGeom>
          <a:noFill/>
          <a:ln>
            <a:noFill/>
          </a:ln>
        </p:spPr>
      </p:pic>
      <p:sp>
        <p:nvSpPr>
          <p:cNvPr id="186" name="Google Shape;186;p27"/>
          <p:cNvSpPr txBox="1">
            <a:spLocks noGrp="1"/>
          </p:cNvSpPr>
          <p:nvPr>
            <p:ph type="body" idx="1"/>
          </p:nvPr>
        </p:nvSpPr>
        <p:spPr>
          <a:xfrm>
            <a:off x="1447800" y="1885949"/>
            <a:ext cx="5867400" cy="68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ctr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Arial"/>
              <a:buNone/>
              <a:defRPr sz="30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914400" marR="0" lvl="1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1371600" marR="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1828800" marR="0" lvl="3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2286000" marR="0" lvl="4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2743200" marR="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3200400" marR="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3657600" marR="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4114800" marR="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  <p:sp>
        <p:nvSpPr>
          <p:cNvPr id="187" name="Google Shape;187;p27"/>
          <p:cNvSpPr txBox="1">
            <a:spLocks noGrp="1"/>
          </p:cNvSpPr>
          <p:nvPr>
            <p:ph type="body" idx="2"/>
          </p:nvPr>
        </p:nvSpPr>
        <p:spPr>
          <a:xfrm>
            <a:off x="1447800" y="2571750"/>
            <a:ext cx="5867400" cy="213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228600" algn="ctr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914400" marR="0" lvl="1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1371600" marR="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1828800" marR="0" lvl="3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2286000" marR="0" lvl="4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2743200" marR="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3200400" marR="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3657600" marR="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4114800" marR="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  <p:pic>
        <p:nvPicPr>
          <p:cNvPr id="188" name="Google Shape;188;p2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060" y="0"/>
            <a:ext cx="9135880" cy="514349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6_Section Header">
  <p:cSld name="6_Section Header"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0" name="Google Shape;190;p2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060" y="0"/>
            <a:ext cx="9135880" cy="5143498"/>
          </a:xfrm>
          <a:prstGeom prst="rect">
            <a:avLst/>
          </a:prstGeom>
          <a:noFill/>
          <a:ln>
            <a:noFill/>
          </a:ln>
        </p:spPr>
      </p:pic>
      <p:pic>
        <p:nvPicPr>
          <p:cNvPr id="191" name="Google Shape;191;p28" descr="trout7_powerpoint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3998" cy="5162551"/>
          </a:xfrm>
          <a:prstGeom prst="rect">
            <a:avLst/>
          </a:prstGeom>
          <a:noFill/>
          <a:ln>
            <a:noFill/>
          </a:ln>
        </p:spPr>
      </p:pic>
      <p:pic>
        <p:nvPicPr>
          <p:cNvPr id="192" name="Google Shape;192;p2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3848862"/>
            <a:ext cx="9143998" cy="1313688"/>
          </a:xfrm>
          <a:prstGeom prst="rect">
            <a:avLst/>
          </a:prstGeom>
          <a:noFill/>
          <a:ln>
            <a:noFill/>
          </a:ln>
        </p:spPr>
      </p:pic>
      <p:pic>
        <p:nvPicPr>
          <p:cNvPr id="193" name="Google Shape;193;p28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26621" y="3902828"/>
            <a:ext cx="1068779" cy="1266402"/>
          </a:xfrm>
          <a:prstGeom prst="rect">
            <a:avLst/>
          </a:prstGeom>
          <a:noFill/>
          <a:ln>
            <a:noFill/>
          </a:ln>
        </p:spPr>
      </p:pic>
      <p:sp>
        <p:nvSpPr>
          <p:cNvPr id="194" name="Google Shape;194;p28"/>
          <p:cNvSpPr txBox="1">
            <a:spLocks noGrp="1"/>
          </p:cNvSpPr>
          <p:nvPr>
            <p:ph type="body" idx="1"/>
          </p:nvPr>
        </p:nvSpPr>
        <p:spPr>
          <a:xfrm>
            <a:off x="1447800" y="4019550"/>
            <a:ext cx="7467600" cy="99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228600" algn="l"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914400" marR="0" lvl="1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1371600" marR="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1828800" marR="0" lvl="3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2286000" marR="0" lvl="4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2743200" marR="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3200400" marR="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3657600" marR="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4114800" marR="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 you Green Wave">
  <p:cSld name="Thank you Green Wave"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6" name="Google Shape;196;p2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254403" y="0"/>
            <a:ext cx="5889596" cy="51435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97" name="Google Shape;197;p2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67064" y="0"/>
            <a:ext cx="4860288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98" name="Google Shape;198;p29"/>
          <p:cNvSpPr txBox="1">
            <a:spLocks noGrp="1"/>
          </p:cNvSpPr>
          <p:nvPr>
            <p:ph type="body" idx="1"/>
          </p:nvPr>
        </p:nvSpPr>
        <p:spPr>
          <a:xfrm>
            <a:off x="457200" y="1885951"/>
            <a:ext cx="17220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228600" algn="l">
              <a:spcBef>
                <a:spcPts val="200"/>
              </a:spcBef>
              <a:spcAft>
                <a:spcPts val="0"/>
              </a:spcAft>
              <a:buClr>
                <a:schemeClr val="lt2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914400" marR="0" lvl="1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1371600" marR="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1828800" marR="0" lvl="3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2286000" marR="0" lvl="4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2743200" marR="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3200400" marR="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3657600" marR="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4114800" marR="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  <p:pic>
        <p:nvPicPr>
          <p:cNvPr id="199" name="Google Shape;199;p2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52400" y="1885951"/>
            <a:ext cx="274321" cy="274321"/>
          </a:xfrm>
          <a:prstGeom prst="rect">
            <a:avLst/>
          </a:prstGeom>
          <a:noFill/>
          <a:ln>
            <a:noFill/>
          </a:ln>
        </p:spPr>
      </p:pic>
      <p:pic>
        <p:nvPicPr>
          <p:cNvPr id="200" name="Google Shape;200;p29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52400" y="2190751"/>
            <a:ext cx="274321" cy="274321"/>
          </a:xfrm>
          <a:prstGeom prst="rect">
            <a:avLst/>
          </a:prstGeom>
          <a:noFill/>
          <a:ln>
            <a:noFill/>
          </a:ln>
        </p:spPr>
      </p:pic>
      <p:pic>
        <p:nvPicPr>
          <p:cNvPr id="201" name="Google Shape;201;p29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54800" y="2495551"/>
            <a:ext cx="274321" cy="274321"/>
          </a:xfrm>
          <a:prstGeom prst="rect">
            <a:avLst/>
          </a:prstGeom>
          <a:noFill/>
          <a:ln>
            <a:noFill/>
          </a:ln>
        </p:spPr>
      </p:pic>
      <p:pic>
        <p:nvPicPr>
          <p:cNvPr id="202" name="Google Shape;202;p29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152400" y="2800351"/>
            <a:ext cx="274321" cy="274321"/>
          </a:xfrm>
          <a:prstGeom prst="rect">
            <a:avLst/>
          </a:prstGeom>
          <a:noFill/>
          <a:ln>
            <a:noFill/>
          </a:ln>
        </p:spPr>
      </p:pic>
      <p:pic>
        <p:nvPicPr>
          <p:cNvPr id="203" name="Google Shape;203;p29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2286002" y="1885950"/>
            <a:ext cx="274321" cy="274321"/>
          </a:xfrm>
          <a:prstGeom prst="rect">
            <a:avLst/>
          </a:prstGeom>
          <a:noFill/>
          <a:ln>
            <a:noFill/>
          </a:ln>
        </p:spPr>
      </p:pic>
      <p:pic>
        <p:nvPicPr>
          <p:cNvPr id="204" name="Google Shape;204;p29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2286002" y="2190751"/>
            <a:ext cx="274321" cy="274321"/>
          </a:xfrm>
          <a:prstGeom prst="rect">
            <a:avLst/>
          </a:prstGeom>
          <a:noFill/>
          <a:ln>
            <a:noFill/>
          </a:ln>
        </p:spPr>
      </p:pic>
      <p:pic>
        <p:nvPicPr>
          <p:cNvPr id="205" name="Google Shape;205;p29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2286001" y="2526030"/>
            <a:ext cx="274321" cy="274321"/>
          </a:xfrm>
          <a:prstGeom prst="rect">
            <a:avLst/>
          </a:prstGeom>
          <a:noFill/>
          <a:ln>
            <a:noFill/>
          </a:ln>
        </p:spPr>
      </p:pic>
      <p:pic>
        <p:nvPicPr>
          <p:cNvPr id="206" name="Google Shape;206;p29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2286000" y="2830830"/>
            <a:ext cx="274321" cy="274321"/>
          </a:xfrm>
          <a:prstGeom prst="rect">
            <a:avLst/>
          </a:prstGeom>
          <a:noFill/>
          <a:ln>
            <a:noFill/>
          </a:ln>
        </p:spPr>
      </p:pic>
      <p:sp>
        <p:nvSpPr>
          <p:cNvPr id="207" name="Google Shape;207;p29"/>
          <p:cNvSpPr txBox="1">
            <a:spLocks noGrp="1"/>
          </p:cNvSpPr>
          <p:nvPr>
            <p:ph type="body" idx="2"/>
          </p:nvPr>
        </p:nvSpPr>
        <p:spPr>
          <a:xfrm>
            <a:off x="457200" y="2190751"/>
            <a:ext cx="17220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228600" algn="l">
              <a:spcBef>
                <a:spcPts val="200"/>
              </a:spcBef>
              <a:spcAft>
                <a:spcPts val="0"/>
              </a:spcAft>
              <a:buClr>
                <a:schemeClr val="lt2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914400" marR="0" lvl="1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1371600" marR="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1828800" marR="0" lvl="3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2286000" marR="0" lvl="4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2743200" marR="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3200400" marR="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3657600" marR="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4114800" marR="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  <p:sp>
        <p:nvSpPr>
          <p:cNvPr id="208" name="Google Shape;208;p29"/>
          <p:cNvSpPr txBox="1">
            <a:spLocks noGrp="1"/>
          </p:cNvSpPr>
          <p:nvPr>
            <p:ph type="body" idx="3"/>
          </p:nvPr>
        </p:nvSpPr>
        <p:spPr>
          <a:xfrm>
            <a:off x="457200" y="2495551"/>
            <a:ext cx="17220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228600" algn="l">
              <a:spcBef>
                <a:spcPts val="200"/>
              </a:spcBef>
              <a:spcAft>
                <a:spcPts val="0"/>
              </a:spcAft>
              <a:buClr>
                <a:schemeClr val="lt2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914400" marR="0" lvl="1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1371600" marR="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1828800" marR="0" lvl="3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2286000" marR="0" lvl="4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2743200" marR="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3200400" marR="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3657600" marR="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4114800" marR="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  <p:sp>
        <p:nvSpPr>
          <p:cNvPr id="209" name="Google Shape;209;p29"/>
          <p:cNvSpPr txBox="1">
            <a:spLocks noGrp="1"/>
          </p:cNvSpPr>
          <p:nvPr>
            <p:ph type="body" idx="4"/>
          </p:nvPr>
        </p:nvSpPr>
        <p:spPr>
          <a:xfrm>
            <a:off x="457200" y="2800351"/>
            <a:ext cx="17220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228600" algn="l">
              <a:spcBef>
                <a:spcPts val="200"/>
              </a:spcBef>
              <a:spcAft>
                <a:spcPts val="0"/>
              </a:spcAft>
              <a:buClr>
                <a:schemeClr val="lt2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914400" marR="0" lvl="1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1371600" marR="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1828800" marR="0" lvl="3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2286000" marR="0" lvl="4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2743200" marR="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3200400" marR="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3657600" marR="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4114800" marR="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  <p:sp>
        <p:nvSpPr>
          <p:cNvPr id="210" name="Google Shape;210;p29"/>
          <p:cNvSpPr txBox="1">
            <a:spLocks noGrp="1"/>
          </p:cNvSpPr>
          <p:nvPr>
            <p:ph type="body" idx="5"/>
          </p:nvPr>
        </p:nvSpPr>
        <p:spPr>
          <a:xfrm>
            <a:off x="2621281" y="1885951"/>
            <a:ext cx="17220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228600" algn="l">
              <a:spcBef>
                <a:spcPts val="200"/>
              </a:spcBef>
              <a:spcAft>
                <a:spcPts val="0"/>
              </a:spcAft>
              <a:buClr>
                <a:schemeClr val="lt2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914400" marR="0" lvl="1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1371600" marR="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1828800" marR="0" lvl="3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2286000" marR="0" lvl="4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2743200" marR="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3200400" marR="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3657600" marR="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4114800" marR="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  <p:sp>
        <p:nvSpPr>
          <p:cNvPr id="211" name="Google Shape;211;p29"/>
          <p:cNvSpPr txBox="1">
            <a:spLocks noGrp="1"/>
          </p:cNvSpPr>
          <p:nvPr>
            <p:ph type="body" idx="6"/>
          </p:nvPr>
        </p:nvSpPr>
        <p:spPr>
          <a:xfrm>
            <a:off x="2621281" y="2190751"/>
            <a:ext cx="17220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228600" algn="l">
              <a:spcBef>
                <a:spcPts val="200"/>
              </a:spcBef>
              <a:spcAft>
                <a:spcPts val="0"/>
              </a:spcAft>
              <a:buClr>
                <a:schemeClr val="lt2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914400" marR="0" lvl="1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1371600" marR="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1828800" marR="0" lvl="3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2286000" marR="0" lvl="4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2743200" marR="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3200400" marR="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3657600" marR="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4114800" marR="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  <p:sp>
        <p:nvSpPr>
          <p:cNvPr id="212" name="Google Shape;212;p29"/>
          <p:cNvSpPr txBox="1">
            <a:spLocks noGrp="1"/>
          </p:cNvSpPr>
          <p:nvPr>
            <p:ph type="body" idx="7"/>
          </p:nvPr>
        </p:nvSpPr>
        <p:spPr>
          <a:xfrm>
            <a:off x="2621281" y="2495551"/>
            <a:ext cx="17220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228600" algn="l">
              <a:spcBef>
                <a:spcPts val="200"/>
              </a:spcBef>
              <a:spcAft>
                <a:spcPts val="0"/>
              </a:spcAft>
              <a:buClr>
                <a:schemeClr val="lt2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914400" marR="0" lvl="1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1371600" marR="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1828800" marR="0" lvl="3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2286000" marR="0" lvl="4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2743200" marR="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3200400" marR="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3657600" marR="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4114800" marR="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  <p:sp>
        <p:nvSpPr>
          <p:cNvPr id="213" name="Google Shape;213;p29"/>
          <p:cNvSpPr txBox="1">
            <a:spLocks noGrp="1"/>
          </p:cNvSpPr>
          <p:nvPr>
            <p:ph type="body" idx="8"/>
          </p:nvPr>
        </p:nvSpPr>
        <p:spPr>
          <a:xfrm>
            <a:off x="2621281" y="2800351"/>
            <a:ext cx="17220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228600" algn="l">
              <a:spcBef>
                <a:spcPts val="200"/>
              </a:spcBef>
              <a:spcAft>
                <a:spcPts val="0"/>
              </a:spcAft>
              <a:buClr>
                <a:schemeClr val="lt2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914400" marR="0" lvl="1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1371600" marR="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1828800" marR="0" lvl="3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2286000" marR="0" lvl="4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2743200" marR="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3200400" marR="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3657600" marR="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4114800" marR="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  <p:pic>
        <p:nvPicPr>
          <p:cNvPr id="214" name="Google Shape;214;p29"/>
          <p:cNvPicPr preferRelativeResize="0"/>
          <p:nvPr/>
        </p:nvPicPr>
        <p:blipFill rotWithShape="1">
          <a:blip r:embed="rId12">
            <a:alphaModFix/>
          </a:blip>
          <a:srcRect/>
          <a:stretch/>
        </p:blipFill>
        <p:spPr>
          <a:xfrm>
            <a:off x="1609106" y="3333376"/>
            <a:ext cx="1286494" cy="1524374"/>
          </a:xfrm>
          <a:prstGeom prst="rect">
            <a:avLst/>
          </a:prstGeom>
          <a:noFill/>
          <a:ln>
            <a:noFill/>
          </a:ln>
        </p:spPr>
      </p:pic>
      <p:sp>
        <p:nvSpPr>
          <p:cNvPr id="215" name="Google Shape;215;p29"/>
          <p:cNvSpPr txBox="1">
            <a:spLocks noGrp="1"/>
          </p:cNvSpPr>
          <p:nvPr>
            <p:ph type="body" idx="9"/>
          </p:nvPr>
        </p:nvSpPr>
        <p:spPr>
          <a:xfrm>
            <a:off x="76200" y="438150"/>
            <a:ext cx="4264800" cy="60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ctr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Arial"/>
              <a:buNone/>
              <a:defRPr sz="30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914400" marR="0" lvl="1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1371600" marR="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1828800" marR="0" lvl="3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2286000" marR="0" lvl="4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2743200" marR="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3200400" marR="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3657600" marR="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4114800" marR="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  <p:sp>
        <p:nvSpPr>
          <p:cNvPr id="216" name="Google Shape;216;p29"/>
          <p:cNvSpPr txBox="1">
            <a:spLocks noGrp="1"/>
          </p:cNvSpPr>
          <p:nvPr>
            <p:ph type="body" idx="13"/>
          </p:nvPr>
        </p:nvSpPr>
        <p:spPr>
          <a:xfrm>
            <a:off x="76200" y="971550"/>
            <a:ext cx="4264800" cy="53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ctr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914400" marR="0" lvl="1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1371600" marR="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1828800" marR="0" lvl="3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2286000" marR="0" lvl="4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2743200" marR="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3200400" marR="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3657600" marR="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4114800" marR="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  <p:pic>
        <p:nvPicPr>
          <p:cNvPr id="217" name="Google Shape;217;p2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254403" y="0"/>
            <a:ext cx="5889596" cy="5143501"/>
          </a:xfrm>
          <a:prstGeom prst="rect">
            <a:avLst/>
          </a:prstGeom>
          <a:noFill/>
          <a:ln>
            <a:noFill/>
          </a:ln>
        </p:spPr>
      </p:pic>
      <p:pic>
        <p:nvPicPr>
          <p:cNvPr id="218" name="Google Shape;218;p29" descr="trout5_powerpoint.jpg"/>
          <p:cNvPicPr preferRelativeResize="0"/>
          <p:nvPr/>
        </p:nvPicPr>
        <p:blipFill rotWithShape="1">
          <a:blip r:embed="rId13">
            <a:alphaModFix/>
          </a:blip>
          <a:srcRect/>
          <a:stretch/>
        </p:blipFill>
        <p:spPr>
          <a:xfrm>
            <a:off x="1444150" y="0"/>
            <a:ext cx="769985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9" name="Google Shape;219;p2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67064" y="0"/>
            <a:ext cx="4860288" cy="5143501"/>
          </a:xfrm>
          <a:prstGeom prst="rect">
            <a:avLst/>
          </a:prstGeom>
          <a:noFill/>
          <a:ln>
            <a:noFill/>
          </a:ln>
        </p:spPr>
      </p:pic>
      <p:pic>
        <p:nvPicPr>
          <p:cNvPr id="220" name="Google Shape;220;p2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52400" y="1885951"/>
            <a:ext cx="274321" cy="274321"/>
          </a:xfrm>
          <a:prstGeom prst="rect">
            <a:avLst/>
          </a:prstGeom>
          <a:noFill/>
          <a:ln>
            <a:noFill/>
          </a:ln>
        </p:spPr>
      </p:pic>
      <p:pic>
        <p:nvPicPr>
          <p:cNvPr id="221" name="Google Shape;221;p29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52400" y="2190751"/>
            <a:ext cx="274321" cy="274321"/>
          </a:xfrm>
          <a:prstGeom prst="rect">
            <a:avLst/>
          </a:prstGeom>
          <a:noFill/>
          <a:ln>
            <a:noFill/>
          </a:ln>
        </p:spPr>
      </p:pic>
      <p:pic>
        <p:nvPicPr>
          <p:cNvPr id="222" name="Google Shape;222;p29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54800" y="2495551"/>
            <a:ext cx="274321" cy="274321"/>
          </a:xfrm>
          <a:prstGeom prst="rect">
            <a:avLst/>
          </a:prstGeom>
          <a:noFill/>
          <a:ln>
            <a:noFill/>
          </a:ln>
        </p:spPr>
      </p:pic>
      <p:pic>
        <p:nvPicPr>
          <p:cNvPr id="223" name="Google Shape;223;p29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152400" y="2800351"/>
            <a:ext cx="274321" cy="274321"/>
          </a:xfrm>
          <a:prstGeom prst="rect">
            <a:avLst/>
          </a:prstGeom>
          <a:noFill/>
          <a:ln>
            <a:noFill/>
          </a:ln>
        </p:spPr>
      </p:pic>
      <p:pic>
        <p:nvPicPr>
          <p:cNvPr id="224" name="Google Shape;224;p29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2286002" y="1885950"/>
            <a:ext cx="274321" cy="274321"/>
          </a:xfrm>
          <a:prstGeom prst="rect">
            <a:avLst/>
          </a:prstGeom>
          <a:noFill/>
          <a:ln>
            <a:noFill/>
          </a:ln>
        </p:spPr>
      </p:pic>
      <p:pic>
        <p:nvPicPr>
          <p:cNvPr id="225" name="Google Shape;225;p29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2286002" y="2190751"/>
            <a:ext cx="274321" cy="274321"/>
          </a:xfrm>
          <a:prstGeom prst="rect">
            <a:avLst/>
          </a:prstGeom>
          <a:noFill/>
          <a:ln>
            <a:noFill/>
          </a:ln>
        </p:spPr>
      </p:pic>
      <p:pic>
        <p:nvPicPr>
          <p:cNvPr id="226" name="Google Shape;226;p29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2286001" y="2526030"/>
            <a:ext cx="274321" cy="274321"/>
          </a:xfrm>
          <a:prstGeom prst="rect">
            <a:avLst/>
          </a:prstGeom>
          <a:noFill/>
          <a:ln>
            <a:noFill/>
          </a:ln>
        </p:spPr>
      </p:pic>
      <p:pic>
        <p:nvPicPr>
          <p:cNvPr id="227" name="Google Shape;227;p29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2286000" y="2830830"/>
            <a:ext cx="274321" cy="274321"/>
          </a:xfrm>
          <a:prstGeom prst="rect">
            <a:avLst/>
          </a:prstGeom>
          <a:noFill/>
          <a:ln>
            <a:noFill/>
          </a:ln>
        </p:spPr>
      </p:pic>
      <p:pic>
        <p:nvPicPr>
          <p:cNvPr id="228" name="Google Shape;228;p29"/>
          <p:cNvPicPr preferRelativeResize="0"/>
          <p:nvPr/>
        </p:nvPicPr>
        <p:blipFill rotWithShape="1">
          <a:blip r:embed="rId12">
            <a:alphaModFix/>
          </a:blip>
          <a:srcRect/>
          <a:stretch/>
        </p:blipFill>
        <p:spPr>
          <a:xfrm>
            <a:off x="1609106" y="3333376"/>
            <a:ext cx="1286494" cy="15243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ullet Slide Blue wave">
  <p:cSld name="Bullet Slide Blue wave">
    <p:spTree>
      <p:nvGrpSpPr>
        <p:cNvPr id="1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0" name="Google Shape;230;p3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4562094"/>
            <a:ext cx="9143998" cy="600456"/>
          </a:xfrm>
          <a:prstGeom prst="rect">
            <a:avLst/>
          </a:prstGeom>
          <a:noFill/>
          <a:ln>
            <a:noFill/>
          </a:ln>
        </p:spPr>
      </p:pic>
      <p:pic>
        <p:nvPicPr>
          <p:cNvPr id="231" name="Google Shape;231;p3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4562094"/>
            <a:ext cx="9143998" cy="600456"/>
          </a:xfrm>
          <a:prstGeom prst="rect">
            <a:avLst/>
          </a:prstGeom>
          <a:noFill/>
          <a:ln>
            <a:noFill/>
          </a:ln>
        </p:spPr>
      </p:pic>
      <p:pic>
        <p:nvPicPr>
          <p:cNvPr id="232" name="Google Shape;232;p30" descr="short_wave_powerpoint2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4651717"/>
            <a:ext cx="9143999" cy="434633"/>
          </a:xfrm>
          <a:prstGeom prst="rect">
            <a:avLst/>
          </a:prstGeom>
          <a:noFill/>
          <a:ln>
            <a:noFill/>
          </a:ln>
        </p:spPr>
      </p:pic>
      <p:sp>
        <p:nvSpPr>
          <p:cNvPr id="233" name="Google Shape;233;p30"/>
          <p:cNvSpPr txBox="1">
            <a:spLocks noGrp="1"/>
          </p:cNvSpPr>
          <p:nvPr>
            <p:ph type="title"/>
          </p:nvPr>
        </p:nvSpPr>
        <p:spPr>
          <a:xfrm>
            <a:off x="228600" y="209550"/>
            <a:ext cx="7620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Gill Sans"/>
              <a:buNone/>
              <a:defRPr sz="25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234" name="Google Shape;234;p30"/>
          <p:cNvSpPr txBox="1">
            <a:spLocks noGrp="1"/>
          </p:cNvSpPr>
          <p:nvPr>
            <p:ph type="body" idx="1"/>
          </p:nvPr>
        </p:nvSpPr>
        <p:spPr>
          <a:xfrm>
            <a:off x="272787" y="1200151"/>
            <a:ext cx="8560200" cy="320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55600" algn="l">
              <a:spcBef>
                <a:spcPts val="400"/>
              </a:spcBef>
              <a:spcAft>
                <a:spcPts val="0"/>
              </a:spcAft>
              <a:buClr>
                <a:srgbClr val="535353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535353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914400" marR="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rgbClr val="535353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1371600" marR="0" lvl="2" indent="-381000" algn="l">
              <a:spcBef>
                <a:spcPts val="480"/>
              </a:spcBef>
              <a:spcAft>
                <a:spcPts val="0"/>
              </a:spcAft>
              <a:buClr>
                <a:srgbClr val="535353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535353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1828800" marR="0" lvl="3" indent="-355600" algn="l">
              <a:spcBef>
                <a:spcPts val="400"/>
              </a:spcBef>
              <a:spcAft>
                <a:spcPts val="0"/>
              </a:spcAft>
              <a:buClr>
                <a:srgbClr val="535353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rgbClr val="535353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2286000" marR="0" lvl="4" indent="-355600" algn="l">
              <a:spcBef>
                <a:spcPts val="400"/>
              </a:spcBef>
              <a:spcAft>
                <a:spcPts val="0"/>
              </a:spcAft>
              <a:buClr>
                <a:srgbClr val="535353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rgbClr val="535353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2743200" marR="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3200400" marR="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3657600" marR="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4114800" marR="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  <p:sp>
        <p:nvSpPr>
          <p:cNvPr id="235" name="Google Shape;235;p30"/>
          <p:cNvSpPr txBox="1">
            <a:spLocks noGrp="1"/>
          </p:cNvSpPr>
          <p:nvPr>
            <p:ph type="ftr" idx="11"/>
          </p:nvPr>
        </p:nvSpPr>
        <p:spPr>
          <a:xfrm>
            <a:off x="457200" y="4857750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R="0"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R="0"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R="0"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R="0"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R="0"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R="0"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R="0"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R="0"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  <p:sp>
        <p:nvSpPr>
          <p:cNvPr id="236" name="Google Shape;236;p30"/>
          <p:cNvSpPr txBox="1">
            <a:spLocks noGrp="1"/>
          </p:cNvSpPr>
          <p:nvPr>
            <p:ph type="sldNum" idx="12"/>
          </p:nvPr>
        </p:nvSpPr>
        <p:spPr>
          <a:xfrm>
            <a:off x="8382000" y="4888706"/>
            <a:ext cx="685800" cy="25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spcBef>
                <a:spcPts val="0"/>
              </a:spcBef>
              <a:buNone/>
              <a:defRPr sz="11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0" marR="0" lvl="1" indent="0" algn="r">
              <a:spcBef>
                <a:spcPts val="0"/>
              </a:spcBef>
              <a:buNone/>
              <a:defRPr sz="11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0" marR="0" lvl="2" indent="0" algn="r">
              <a:spcBef>
                <a:spcPts val="0"/>
              </a:spcBef>
              <a:buNone/>
              <a:defRPr sz="11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0" marR="0" lvl="3" indent="0" algn="r">
              <a:spcBef>
                <a:spcPts val="0"/>
              </a:spcBef>
              <a:buNone/>
              <a:defRPr sz="11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0" marR="0" lvl="4" indent="0" algn="r">
              <a:spcBef>
                <a:spcPts val="0"/>
              </a:spcBef>
              <a:buNone/>
              <a:defRPr sz="11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0" marR="0" lvl="5" indent="0" algn="r">
              <a:spcBef>
                <a:spcPts val="0"/>
              </a:spcBef>
              <a:buNone/>
              <a:defRPr sz="11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0" marR="0" lvl="6" indent="0" algn="r">
              <a:spcBef>
                <a:spcPts val="0"/>
              </a:spcBef>
              <a:buNone/>
              <a:defRPr sz="11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0" marR="0" lvl="7" indent="0" algn="r">
              <a:spcBef>
                <a:spcPts val="0"/>
              </a:spcBef>
              <a:buNone/>
              <a:defRPr sz="11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0" marR="0" lvl="8" indent="0" algn="r">
              <a:spcBef>
                <a:spcPts val="0"/>
              </a:spcBef>
              <a:buNone/>
              <a:defRPr sz="11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237" name="Google Shape;237;p3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72787" y="715518"/>
            <a:ext cx="8598423" cy="103632"/>
          </a:xfrm>
          <a:prstGeom prst="rect">
            <a:avLst/>
          </a:prstGeom>
          <a:noFill/>
          <a:ln>
            <a:noFill/>
          </a:ln>
        </p:spPr>
      </p:pic>
      <p:pic>
        <p:nvPicPr>
          <p:cNvPr id="238" name="Google Shape;238;p30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8077200" y="-19050"/>
            <a:ext cx="755906" cy="765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9" name="Google Shape;239;p3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72787" y="715518"/>
            <a:ext cx="8598423" cy="103632"/>
          </a:xfrm>
          <a:prstGeom prst="rect">
            <a:avLst/>
          </a:prstGeom>
          <a:noFill/>
          <a:ln>
            <a:noFill/>
          </a:ln>
        </p:spPr>
      </p:pic>
      <p:pic>
        <p:nvPicPr>
          <p:cNvPr id="240" name="Google Shape;240;p30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8077200" y="-19050"/>
            <a:ext cx="755906" cy="765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am Slide Green wave">
  <p:cSld name="Team Slide Green wave"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2" name="Google Shape;242;p3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4629151"/>
            <a:ext cx="9144001" cy="533399"/>
          </a:xfrm>
          <a:prstGeom prst="rect">
            <a:avLst/>
          </a:prstGeom>
          <a:noFill/>
          <a:ln>
            <a:noFill/>
          </a:ln>
        </p:spPr>
      </p:pic>
      <p:pic>
        <p:nvPicPr>
          <p:cNvPr id="243" name="Google Shape;243;p3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4629151"/>
            <a:ext cx="9144001" cy="533399"/>
          </a:xfrm>
          <a:prstGeom prst="rect">
            <a:avLst/>
          </a:prstGeom>
          <a:noFill/>
          <a:ln>
            <a:noFill/>
          </a:ln>
        </p:spPr>
      </p:pic>
      <p:sp>
        <p:nvSpPr>
          <p:cNvPr id="244" name="Google Shape;244;p31"/>
          <p:cNvSpPr txBox="1">
            <a:spLocks noGrp="1"/>
          </p:cNvSpPr>
          <p:nvPr>
            <p:ph type="title"/>
          </p:nvPr>
        </p:nvSpPr>
        <p:spPr>
          <a:xfrm>
            <a:off x="304800" y="133350"/>
            <a:ext cx="7620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Gill Sans"/>
              <a:buNone/>
              <a:defRPr sz="25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245" name="Google Shape;245;p31"/>
          <p:cNvSpPr txBox="1">
            <a:spLocks noGrp="1"/>
          </p:cNvSpPr>
          <p:nvPr>
            <p:ph type="ftr" idx="11"/>
          </p:nvPr>
        </p:nvSpPr>
        <p:spPr>
          <a:xfrm>
            <a:off x="457200" y="4857750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R="0"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R="0"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R="0"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R="0"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R="0"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R="0"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R="0"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R="0"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  <p:pic>
        <p:nvPicPr>
          <p:cNvPr id="246" name="Google Shape;246;p3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72787" y="715518"/>
            <a:ext cx="8598423" cy="103632"/>
          </a:xfrm>
          <a:prstGeom prst="rect">
            <a:avLst/>
          </a:prstGeom>
          <a:noFill/>
          <a:ln>
            <a:noFill/>
          </a:ln>
        </p:spPr>
      </p:pic>
      <p:pic>
        <p:nvPicPr>
          <p:cNvPr id="247" name="Google Shape;247;p3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077200" y="-19050"/>
            <a:ext cx="755906" cy="765050"/>
          </a:xfrm>
          <a:prstGeom prst="rect">
            <a:avLst/>
          </a:prstGeom>
          <a:noFill/>
          <a:ln>
            <a:noFill/>
          </a:ln>
        </p:spPr>
      </p:pic>
      <p:sp>
        <p:nvSpPr>
          <p:cNvPr id="248" name="Google Shape;248;p31"/>
          <p:cNvSpPr/>
          <p:nvPr/>
        </p:nvSpPr>
        <p:spPr>
          <a:xfrm>
            <a:off x="2590800" y="1809750"/>
            <a:ext cx="6553200" cy="19050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249" name="Google Shape;249;p31"/>
          <p:cNvSpPr/>
          <p:nvPr/>
        </p:nvSpPr>
        <p:spPr>
          <a:xfrm>
            <a:off x="2545080" y="1809750"/>
            <a:ext cx="45600" cy="1905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250" name="Google Shape;250;p31"/>
          <p:cNvSpPr>
            <a:spLocks noGrp="1"/>
          </p:cNvSpPr>
          <p:nvPr>
            <p:ph type="pic" idx="2"/>
          </p:nvPr>
        </p:nvSpPr>
        <p:spPr>
          <a:xfrm>
            <a:off x="381000" y="1809750"/>
            <a:ext cx="2163900" cy="1905000"/>
          </a:xfrm>
          <a:prstGeom prst="rect">
            <a:avLst/>
          </a:prstGeom>
          <a:noFill/>
          <a:ln>
            <a:noFill/>
          </a:ln>
        </p:spPr>
      </p:sp>
      <p:sp>
        <p:nvSpPr>
          <p:cNvPr id="251" name="Google Shape;251;p31"/>
          <p:cNvSpPr txBox="1">
            <a:spLocks noGrp="1"/>
          </p:cNvSpPr>
          <p:nvPr>
            <p:ph type="body" idx="1"/>
          </p:nvPr>
        </p:nvSpPr>
        <p:spPr>
          <a:xfrm>
            <a:off x="2743200" y="1885950"/>
            <a:ext cx="26670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1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914400" marR="0" lvl="1" indent="-304800" algn="l">
              <a:spcBef>
                <a:spcPts val="24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Char char="–"/>
              <a:defRPr sz="12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1371600" marR="0" lvl="2" indent="-304800" algn="l">
              <a:spcBef>
                <a:spcPts val="24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1828800" marR="0" lvl="3" indent="-304800" algn="l">
              <a:spcBef>
                <a:spcPts val="24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Char char="–"/>
              <a:defRPr sz="12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2286000" marR="0" lvl="4" indent="-304800" algn="l">
              <a:spcBef>
                <a:spcPts val="24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Char char="»"/>
              <a:defRPr sz="12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2743200" marR="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3200400" marR="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3657600" marR="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4114800" marR="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  <p:sp>
        <p:nvSpPr>
          <p:cNvPr id="252" name="Google Shape;252;p31"/>
          <p:cNvSpPr txBox="1">
            <a:spLocks noGrp="1"/>
          </p:cNvSpPr>
          <p:nvPr>
            <p:ph type="body" idx="3"/>
          </p:nvPr>
        </p:nvSpPr>
        <p:spPr>
          <a:xfrm>
            <a:off x="2743200" y="2266950"/>
            <a:ext cx="2667000" cy="129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914400" marR="0" lvl="1" indent="-304800" algn="l">
              <a:spcBef>
                <a:spcPts val="24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Char char="–"/>
              <a:defRPr sz="12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1371600" marR="0" lvl="2" indent="-304800" algn="l">
              <a:spcBef>
                <a:spcPts val="24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1828800" marR="0" lvl="3" indent="-304800" algn="l">
              <a:spcBef>
                <a:spcPts val="24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Char char="–"/>
              <a:defRPr sz="12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2286000" marR="0" lvl="4" indent="-304800" algn="l">
              <a:spcBef>
                <a:spcPts val="24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Char char="»"/>
              <a:defRPr sz="12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2743200" marR="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3200400" marR="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3657600" marR="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4114800" marR="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  <p:sp>
        <p:nvSpPr>
          <p:cNvPr id="253" name="Google Shape;253;p31"/>
          <p:cNvSpPr txBox="1">
            <a:spLocks noGrp="1"/>
          </p:cNvSpPr>
          <p:nvPr>
            <p:ph type="body" idx="4"/>
          </p:nvPr>
        </p:nvSpPr>
        <p:spPr>
          <a:xfrm>
            <a:off x="5788152" y="1885950"/>
            <a:ext cx="3045000" cy="167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914400" marR="0" lvl="1" indent="-304800" algn="l">
              <a:spcBef>
                <a:spcPts val="24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Char char="–"/>
              <a:defRPr sz="12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1371600" marR="0" lvl="2" indent="-304800" algn="l">
              <a:spcBef>
                <a:spcPts val="24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1828800" marR="0" lvl="3" indent="-304800" algn="l">
              <a:spcBef>
                <a:spcPts val="24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Char char="–"/>
              <a:defRPr sz="12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2286000" marR="0" lvl="4" indent="-304800" algn="l">
              <a:spcBef>
                <a:spcPts val="24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Char char="»"/>
              <a:defRPr sz="12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2743200" marR="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3200400" marR="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3657600" marR="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4114800" marR="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  <p:sp>
        <p:nvSpPr>
          <p:cNvPr id="254" name="Google Shape;254;p31"/>
          <p:cNvSpPr txBox="1">
            <a:spLocks noGrp="1"/>
          </p:cNvSpPr>
          <p:nvPr>
            <p:ph type="sldNum" idx="12"/>
          </p:nvPr>
        </p:nvSpPr>
        <p:spPr>
          <a:xfrm>
            <a:off x="8382000" y="4888706"/>
            <a:ext cx="685800" cy="25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spcBef>
                <a:spcPts val="0"/>
              </a:spcBef>
              <a:buNone/>
              <a:defRPr sz="11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0" marR="0" lvl="1" indent="0" algn="r">
              <a:spcBef>
                <a:spcPts val="0"/>
              </a:spcBef>
              <a:buNone/>
              <a:defRPr sz="11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0" marR="0" lvl="2" indent="0" algn="r">
              <a:spcBef>
                <a:spcPts val="0"/>
              </a:spcBef>
              <a:buNone/>
              <a:defRPr sz="11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0" marR="0" lvl="3" indent="0" algn="r">
              <a:spcBef>
                <a:spcPts val="0"/>
              </a:spcBef>
              <a:buNone/>
              <a:defRPr sz="11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0" marR="0" lvl="4" indent="0" algn="r">
              <a:spcBef>
                <a:spcPts val="0"/>
              </a:spcBef>
              <a:buNone/>
              <a:defRPr sz="11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0" marR="0" lvl="5" indent="0" algn="r">
              <a:spcBef>
                <a:spcPts val="0"/>
              </a:spcBef>
              <a:buNone/>
              <a:defRPr sz="11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0" marR="0" lvl="6" indent="0" algn="r">
              <a:spcBef>
                <a:spcPts val="0"/>
              </a:spcBef>
              <a:buNone/>
              <a:defRPr sz="11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0" marR="0" lvl="7" indent="0" algn="r">
              <a:spcBef>
                <a:spcPts val="0"/>
              </a:spcBef>
              <a:buNone/>
              <a:defRPr sz="11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0" marR="0" lvl="8" indent="0" algn="r">
              <a:spcBef>
                <a:spcPts val="0"/>
              </a:spcBef>
              <a:buNone/>
              <a:defRPr sz="11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255" name="Google Shape;255;p3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72787" y="715518"/>
            <a:ext cx="8598423" cy="103632"/>
          </a:xfrm>
          <a:prstGeom prst="rect">
            <a:avLst/>
          </a:prstGeom>
          <a:noFill/>
          <a:ln>
            <a:noFill/>
          </a:ln>
        </p:spPr>
      </p:pic>
      <p:pic>
        <p:nvPicPr>
          <p:cNvPr id="256" name="Google Shape;256;p3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077200" y="-19050"/>
            <a:ext cx="755906" cy="765050"/>
          </a:xfrm>
          <a:prstGeom prst="rect">
            <a:avLst/>
          </a:prstGeom>
          <a:noFill/>
          <a:ln>
            <a:noFill/>
          </a:ln>
        </p:spPr>
      </p:pic>
      <p:sp>
        <p:nvSpPr>
          <p:cNvPr id="257" name="Google Shape;257;p31"/>
          <p:cNvSpPr/>
          <p:nvPr/>
        </p:nvSpPr>
        <p:spPr>
          <a:xfrm>
            <a:off x="2590800" y="1809750"/>
            <a:ext cx="6553200" cy="19050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258" name="Google Shape;258;p31"/>
          <p:cNvSpPr/>
          <p:nvPr/>
        </p:nvSpPr>
        <p:spPr>
          <a:xfrm>
            <a:off x="2545080" y="1809750"/>
            <a:ext cx="45600" cy="1905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xt Slide Green wave">
  <p:cSld name="Text Slide Green wave">
    <p:spTree>
      <p:nvGrpSpPr>
        <p:cNvPr id="1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0" name="Google Shape;260;p3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4629151"/>
            <a:ext cx="9144001" cy="533399"/>
          </a:xfrm>
          <a:prstGeom prst="rect">
            <a:avLst/>
          </a:prstGeom>
          <a:noFill/>
          <a:ln>
            <a:noFill/>
          </a:ln>
        </p:spPr>
      </p:pic>
      <p:pic>
        <p:nvPicPr>
          <p:cNvPr id="261" name="Google Shape;261;p3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4629151"/>
            <a:ext cx="9144001" cy="533399"/>
          </a:xfrm>
          <a:prstGeom prst="rect">
            <a:avLst/>
          </a:prstGeom>
          <a:noFill/>
          <a:ln>
            <a:noFill/>
          </a:ln>
        </p:spPr>
      </p:pic>
      <p:sp>
        <p:nvSpPr>
          <p:cNvPr id="262" name="Google Shape;262;p32"/>
          <p:cNvSpPr txBox="1">
            <a:spLocks noGrp="1"/>
          </p:cNvSpPr>
          <p:nvPr>
            <p:ph type="title"/>
          </p:nvPr>
        </p:nvSpPr>
        <p:spPr>
          <a:xfrm>
            <a:off x="304800" y="133350"/>
            <a:ext cx="7620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Gill Sans"/>
              <a:buNone/>
              <a:defRPr sz="25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263" name="Google Shape;263;p32"/>
          <p:cNvSpPr txBox="1">
            <a:spLocks noGrp="1"/>
          </p:cNvSpPr>
          <p:nvPr>
            <p:ph type="ftr" idx="11"/>
          </p:nvPr>
        </p:nvSpPr>
        <p:spPr>
          <a:xfrm>
            <a:off x="457200" y="4857750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R="0"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R="0"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R="0"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R="0"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R="0"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R="0"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R="0"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R="0"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  <p:pic>
        <p:nvPicPr>
          <p:cNvPr id="264" name="Google Shape;264;p3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72787" y="715518"/>
            <a:ext cx="8598423" cy="103632"/>
          </a:xfrm>
          <a:prstGeom prst="rect">
            <a:avLst/>
          </a:prstGeom>
          <a:noFill/>
          <a:ln>
            <a:noFill/>
          </a:ln>
        </p:spPr>
      </p:pic>
      <p:pic>
        <p:nvPicPr>
          <p:cNvPr id="265" name="Google Shape;265;p3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077200" y="-19050"/>
            <a:ext cx="755906" cy="765050"/>
          </a:xfrm>
          <a:prstGeom prst="rect">
            <a:avLst/>
          </a:prstGeom>
          <a:noFill/>
          <a:ln>
            <a:noFill/>
          </a:ln>
        </p:spPr>
      </p:pic>
      <p:sp>
        <p:nvSpPr>
          <p:cNvPr id="266" name="Google Shape;266;p32"/>
          <p:cNvSpPr txBox="1">
            <a:spLocks noGrp="1"/>
          </p:cNvSpPr>
          <p:nvPr>
            <p:ph type="body" idx="1"/>
          </p:nvPr>
        </p:nvSpPr>
        <p:spPr>
          <a:xfrm>
            <a:off x="272787" y="971550"/>
            <a:ext cx="8560200" cy="350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228600" algn="l">
              <a:spcBef>
                <a:spcPts val="360"/>
              </a:spcBef>
              <a:spcAft>
                <a:spcPts val="0"/>
              </a:spcAft>
              <a:buClr>
                <a:srgbClr val="535353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535353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914400" marR="0" lvl="1" indent="-406400" algn="l">
              <a:spcBef>
                <a:spcPts val="560"/>
              </a:spcBef>
              <a:spcAft>
                <a:spcPts val="0"/>
              </a:spcAft>
              <a:buClr>
                <a:srgbClr val="535353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rgbClr val="535353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1371600" marR="0" lvl="2" indent="-381000" algn="l">
              <a:spcBef>
                <a:spcPts val="480"/>
              </a:spcBef>
              <a:spcAft>
                <a:spcPts val="0"/>
              </a:spcAft>
              <a:buClr>
                <a:srgbClr val="535353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535353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1828800" marR="0" lvl="3" indent="-355600" algn="l">
              <a:spcBef>
                <a:spcPts val="400"/>
              </a:spcBef>
              <a:spcAft>
                <a:spcPts val="0"/>
              </a:spcAft>
              <a:buClr>
                <a:srgbClr val="535353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rgbClr val="535353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2286000" marR="0" lvl="4" indent="-355600" algn="l">
              <a:spcBef>
                <a:spcPts val="400"/>
              </a:spcBef>
              <a:spcAft>
                <a:spcPts val="0"/>
              </a:spcAft>
              <a:buClr>
                <a:srgbClr val="535353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rgbClr val="535353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2743200" marR="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3200400" marR="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3657600" marR="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4114800" marR="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  <p:sp>
        <p:nvSpPr>
          <p:cNvPr id="267" name="Google Shape;267;p32"/>
          <p:cNvSpPr txBox="1">
            <a:spLocks noGrp="1"/>
          </p:cNvSpPr>
          <p:nvPr>
            <p:ph type="sldNum" idx="12"/>
          </p:nvPr>
        </p:nvSpPr>
        <p:spPr>
          <a:xfrm>
            <a:off x="8382000" y="4888706"/>
            <a:ext cx="685800" cy="25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spcBef>
                <a:spcPts val="0"/>
              </a:spcBef>
              <a:buNone/>
              <a:defRPr sz="11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0" marR="0" lvl="1" indent="0" algn="r">
              <a:spcBef>
                <a:spcPts val="0"/>
              </a:spcBef>
              <a:buNone/>
              <a:defRPr sz="11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0" marR="0" lvl="2" indent="0" algn="r">
              <a:spcBef>
                <a:spcPts val="0"/>
              </a:spcBef>
              <a:buNone/>
              <a:defRPr sz="11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0" marR="0" lvl="3" indent="0" algn="r">
              <a:spcBef>
                <a:spcPts val="0"/>
              </a:spcBef>
              <a:buNone/>
              <a:defRPr sz="11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0" marR="0" lvl="4" indent="0" algn="r">
              <a:spcBef>
                <a:spcPts val="0"/>
              </a:spcBef>
              <a:buNone/>
              <a:defRPr sz="11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0" marR="0" lvl="5" indent="0" algn="r">
              <a:spcBef>
                <a:spcPts val="0"/>
              </a:spcBef>
              <a:buNone/>
              <a:defRPr sz="11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0" marR="0" lvl="6" indent="0" algn="r">
              <a:spcBef>
                <a:spcPts val="0"/>
              </a:spcBef>
              <a:buNone/>
              <a:defRPr sz="11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0" marR="0" lvl="7" indent="0" algn="r">
              <a:spcBef>
                <a:spcPts val="0"/>
              </a:spcBef>
              <a:buNone/>
              <a:defRPr sz="11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0" marR="0" lvl="8" indent="0" algn="r">
              <a:spcBef>
                <a:spcPts val="0"/>
              </a:spcBef>
              <a:buNone/>
              <a:defRPr sz="11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268" name="Google Shape;268;p3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72787" y="715518"/>
            <a:ext cx="8598423" cy="103632"/>
          </a:xfrm>
          <a:prstGeom prst="rect">
            <a:avLst/>
          </a:prstGeom>
          <a:noFill/>
          <a:ln>
            <a:noFill/>
          </a:ln>
        </p:spPr>
      </p:pic>
      <p:pic>
        <p:nvPicPr>
          <p:cNvPr id="269" name="Google Shape;269;p3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077200" y="-19050"/>
            <a:ext cx="755906" cy="765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eam Slide Blue wave">
  <p:cSld name="1_Team Slide Blue wave">
    <p:spTree>
      <p:nvGrpSpPr>
        <p:cNvPr id="1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1" name="Google Shape;271;p3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4562094"/>
            <a:ext cx="9143998" cy="600456"/>
          </a:xfrm>
          <a:prstGeom prst="rect">
            <a:avLst/>
          </a:prstGeom>
          <a:noFill/>
          <a:ln>
            <a:noFill/>
          </a:ln>
        </p:spPr>
      </p:pic>
      <p:pic>
        <p:nvPicPr>
          <p:cNvPr id="272" name="Google Shape;272;p33" descr="short_wave_powerpoint2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4651717"/>
            <a:ext cx="9143999" cy="434633"/>
          </a:xfrm>
          <a:prstGeom prst="rect">
            <a:avLst/>
          </a:prstGeom>
          <a:noFill/>
          <a:ln>
            <a:noFill/>
          </a:ln>
        </p:spPr>
      </p:pic>
      <p:sp>
        <p:nvSpPr>
          <p:cNvPr id="273" name="Google Shape;273;p33"/>
          <p:cNvSpPr txBox="1">
            <a:spLocks noGrp="1"/>
          </p:cNvSpPr>
          <p:nvPr>
            <p:ph type="title"/>
          </p:nvPr>
        </p:nvSpPr>
        <p:spPr>
          <a:xfrm>
            <a:off x="304800" y="133350"/>
            <a:ext cx="7620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Gill Sans"/>
              <a:buNone/>
              <a:defRPr sz="25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274" name="Google Shape;274;p33"/>
          <p:cNvSpPr txBox="1">
            <a:spLocks noGrp="1"/>
          </p:cNvSpPr>
          <p:nvPr>
            <p:ph type="ftr" idx="11"/>
          </p:nvPr>
        </p:nvSpPr>
        <p:spPr>
          <a:xfrm>
            <a:off x="457200" y="4857750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R="0"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R="0"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R="0"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R="0"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R="0"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R="0"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R="0"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R="0"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  <p:pic>
        <p:nvPicPr>
          <p:cNvPr id="275" name="Google Shape;275;p3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72787" y="715518"/>
            <a:ext cx="8598423" cy="103632"/>
          </a:xfrm>
          <a:prstGeom prst="rect">
            <a:avLst/>
          </a:prstGeom>
          <a:noFill/>
          <a:ln>
            <a:noFill/>
          </a:ln>
        </p:spPr>
      </p:pic>
      <p:pic>
        <p:nvPicPr>
          <p:cNvPr id="276" name="Google Shape;276;p33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8077200" y="-19050"/>
            <a:ext cx="755906" cy="765050"/>
          </a:xfrm>
          <a:prstGeom prst="rect">
            <a:avLst/>
          </a:prstGeom>
          <a:noFill/>
          <a:ln>
            <a:noFill/>
          </a:ln>
        </p:spPr>
      </p:pic>
      <p:sp>
        <p:nvSpPr>
          <p:cNvPr id="277" name="Google Shape;277;p33"/>
          <p:cNvSpPr/>
          <p:nvPr/>
        </p:nvSpPr>
        <p:spPr>
          <a:xfrm>
            <a:off x="2590800" y="1809750"/>
            <a:ext cx="6553200" cy="19050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278" name="Google Shape;278;p33"/>
          <p:cNvSpPr/>
          <p:nvPr/>
        </p:nvSpPr>
        <p:spPr>
          <a:xfrm>
            <a:off x="2545080" y="1809750"/>
            <a:ext cx="45600" cy="1905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279" name="Google Shape;279;p33"/>
          <p:cNvSpPr>
            <a:spLocks noGrp="1"/>
          </p:cNvSpPr>
          <p:nvPr>
            <p:ph type="pic" idx="2"/>
          </p:nvPr>
        </p:nvSpPr>
        <p:spPr>
          <a:xfrm>
            <a:off x="381000" y="1809750"/>
            <a:ext cx="2163900" cy="1905000"/>
          </a:xfrm>
          <a:prstGeom prst="rect">
            <a:avLst/>
          </a:prstGeom>
          <a:noFill/>
          <a:ln>
            <a:noFill/>
          </a:ln>
        </p:spPr>
      </p:sp>
      <p:sp>
        <p:nvSpPr>
          <p:cNvPr id="280" name="Google Shape;280;p33"/>
          <p:cNvSpPr txBox="1">
            <a:spLocks noGrp="1"/>
          </p:cNvSpPr>
          <p:nvPr>
            <p:ph type="body" idx="1"/>
          </p:nvPr>
        </p:nvSpPr>
        <p:spPr>
          <a:xfrm>
            <a:off x="2743200" y="1885950"/>
            <a:ext cx="26670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1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914400" marR="0" lvl="1" indent="-304800" algn="l">
              <a:spcBef>
                <a:spcPts val="24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Char char="–"/>
              <a:defRPr sz="12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1371600" marR="0" lvl="2" indent="-304800" algn="l">
              <a:spcBef>
                <a:spcPts val="24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1828800" marR="0" lvl="3" indent="-304800" algn="l">
              <a:spcBef>
                <a:spcPts val="24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Char char="–"/>
              <a:defRPr sz="12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2286000" marR="0" lvl="4" indent="-304800" algn="l">
              <a:spcBef>
                <a:spcPts val="24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Char char="»"/>
              <a:defRPr sz="12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2743200" marR="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3200400" marR="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3657600" marR="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4114800" marR="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  <p:sp>
        <p:nvSpPr>
          <p:cNvPr id="281" name="Google Shape;281;p33"/>
          <p:cNvSpPr txBox="1">
            <a:spLocks noGrp="1"/>
          </p:cNvSpPr>
          <p:nvPr>
            <p:ph type="body" idx="3"/>
          </p:nvPr>
        </p:nvSpPr>
        <p:spPr>
          <a:xfrm>
            <a:off x="2743200" y="2266950"/>
            <a:ext cx="2667000" cy="129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914400" marR="0" lvl="1" indent="-304800" algn="l">
              <a:spcBef>
                <a:spcPts val="24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Char char="–"/>
              <a:defRPr sz="12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1371600" marR="0" lvl="2" indent="-304800" algn="l">
              <a:spcBef>
                <a:spcPts val="24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1828800" marR="0" lvl="3" indent="-304800" algn="l">
              <a:spcBef>
                <a:spcPts val="24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Char char="–"/>
              <a:defRPr sz="12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2286000" marR="0" lvl="4" indent="-304800" algn="l">
              <a:spcBef>
                <a:spcPts val="24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Char char="»"/>
              <a:defRPr sz="12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2743200" marR="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3200400" marR="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3657600" marR="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4114800" marR="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  <p:sp>
        <p:nvSpPr>
          <p:cNvPr id="282" name="Google Shape;282;p33"/>
          <p:cNvSpPr txBox="1">
            <a:spLocks noGrp="1"/>
          </p:cNvSpPr>
          <p:nvPr>
            <p:ph type="body" idx="4"/>
          </p:nvPr>
        </p:nvSpPr>
        <p:spPr>
          <a:xfrm>
            <a:off x="5788152" y="1885950"/>
            <a:ext cx="3045000" cy="167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914400" marR="0" lvl="1" indent="-304800" algn="l">
              <a:spcBef>
                <a:spcPts val="24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Char char="–"/>
              <a:defRPr sz="12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1371600" marR="0" lvl="2" indent="-304800" algn="l">
              <a:spcBef>
                <a:spcPts val="24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1828800" marR="0" lvl="3" indent="-304800" algn="l">
              <a:spcBef>
                <a:spcPts val="24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Char char="–"/>
              <a:defRPr sz="12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2286000" marR="0" lvl="4" indent="-304800" algn="l">
              <a:spcBef>
                <a:spcPts val="24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Char char="»"/>
              <a:defRPr sz="12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2743200" marR="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3200400" marR="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3657600" marR="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4114800" marR="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  <p:sp>
        <p:nvSpPr>
          <p:cNvPr id="283" name="Google Shape;283;p33"/>
          <p:cNvSpPr txBox="1">
            <a:spLocks noGrp="1"/>
          </p:cNvSpPr>
          <p:nvPr>
            <p:ph type="sldNum" idx="12"/>
          </p:nvPr>
        </p:nvSpPr>
        <p:spPr>
          <a:xfrm>
            <a:off x="8382000" y="4888706"/>
            <a:ext cx="685800" cy="25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spcBef>
                <a:spcPts val="0"/>
              </a:spcBef>
              <a:buNone/>
              <a:defRPr sz="11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0" marR="0" lvl="1" indent="0" algn="r">
              <a:spcBef>
                <a:spcPts val="0"/>
              </a:spcBef>
              <a:buNone/>
              <a:defRPr sz="11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0" marR="0" lvl="2" indent="0" algn="r">
              <a:spcBef>
                <a:spcPts val="0"/>
              </a:spcBef>
              <a:buNone/>
              <a:defRPr sz="11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0" marR="0" lvl="3" indent="0" algn="r">
              <a:spcBef>
                <a:spcPts val="0"/>
              </a:spcBef>
              <a:buNone/>
              <a:defRPr sz="11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0" marR="0" lvl="4" indent="0" algn="r">
              <a:spcBef>
                <a:spcPts val="0"/>
              </a:spcBef>
              <a:buNone/>
              <a:defRPr sz="11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0" marR="0" lvl="5" indent="0" algn="r">
              <a:spcBef>
                <a:spcPts val="0"/>
              </a:spcBef>
              <a:buNone/>
              <a:defRPr sz="11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0" marR="0" lvl="6" indent="0" algn="r">
              <a:spcBef>
                <a:spcPts val="0"/>
              </a:spcBef>
              <a:buNone/>
              <a:defRPr sz="11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0" marR="0" lvl="7" indent="0" algn="r">
              <a:spcBef>
                <a:spcPts val="0"/>
              </a:spcBef>
              <a:buNone/>
              <a:defRPr sz="11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0" marR="0" lvl="8" indent="0" algn="r">
              <a:spcBef>
                <a:spcPts val="0"/>
              </a:spcBef>
              <a:buNone/>
              <a:defRPr sz="11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eam Slide Green wave">
  <p:cSld name="1_Team Slide Green wave">
    <p:spTree>
      <p:nvGrpSpPr>
        <p:cNvPr id="1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5" name="Google Shape;285;p3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4629151"/>
            <a:ext cx="9144001" cy="533399"/>
          </a:xfrm>
          <a:prstGeom prst="rect">
            <a:avLst/>
          </a:prstGeom>
          <a:noFill/>
          <a:ln>
            <a:noFill/>
          </a:ln>
        </p:spPr>
      </p:pic>
      <p:sp>
        <p:nvSpPr>
          <p:cNvPr id="286" name="Google Shape;286;p34"/>
          <p:cNvSpPr txBox="1">
            <a:spLocks noGrp="1"/>
          </p:cNvSpPr>
          <p:nvPr>
            <p:ph type="title"/>
          </p:nvPr>
        </p:nvSpPr>
        <p:spPr>
          <a:xfrm>
            <a:off x="304800" y="133350"/>
            <a:ext cx="7620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Gill Sans"/>
              <a:buNone/>
              <a:defRPr sz="25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287" name="Google Shape;287;p34"/>
          <p:cNvSpPr txBox="1">
            <a:spLocks noGrp="1"/>
          </p:cNvSpPr>
          <p:nvPr>
            <p:ph type="ftr" idx="11"/>
          </p:nvPr>
        </p:nvSpPr>
        <p:spPr>
          <a:xfrm>
            <a:off x="457200" y="4857750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R="0"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R="0"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R="0"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R="0"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R="0"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R="0"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R="0"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R="0"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  <p:pic>
        <p:nvPicPr>
          <p:cNvPr id="288" name="Google Shape;288;p3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72787" y="715518"/>
            <a:ext cx="8598423" cy="103632"/>
          </a:xfrm>
          <a:prstGeom prst="rect">
            <a:avLst/>
          </a:prstGeom>
          <a:noFill/>
          <a:ln>
            <a:noFill/>
          </a:ln>
        </p:spPr>
      </p:pic>
      <p:pic>
        <p:nvPicPr>
          <p:cNvPr id="289" name="Google Shape;289;p3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077200" y="-19050"/>
            <a:ext cx="755906" cy="765050"/>
          </a:xfrm>
          <a:prstGeom prst="rect">
            <a:avLst/>
          </a:prstGeom>
          <a:noFill/>
          <a:ln>
            <a:noFill/>
          </a:ln>
        </p:spPr>
      </p:pic>
      <p:sp>
        <p:nvSpPr>
          <p:cNvPr id="290" name="Google Shape;290;p34"/>
          <p:cNvSpPr/>
          <p:nvPr/>
        </p:nvSpPr>
        <p:spPr>
          <a:xfrm>
            <a:off x="2590800" y="1809750"/>
            <a:ext cx="6553200" cy="19050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291" name="Google Shape;291;p34"/>
          <p:cNvSpPr/>
          <p:nvPr/>
        </p:nvSpPr>
        <p:spPr>
          <a:xfrm>
            <a:off x="2545080" y="1809750"/>
            <a:ext cx="45600" cy="1905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292" name="Google Shape;292;p34"/>
          <p:cNvSpPr>
            <a:spLocks noGrp="1"/>
          </p:cNvSpPr>
          <p:nvPr>
            <p:ph type="pic" idx="2"/>
          </p:nvPr>
        </p:nvSpPr>
        <p:spPr>
          <a:xfrm>
            <a:off x="381000" y="1809750"/>
            <a:ext cx="2163900" cy="1905000"/>
          </a:xfrm>
          <a:prstGeom prst="rect">
            <a:avLst/>
          </a:prstGeom>
          <a:noFill/>
          <a:ln>
            <a:noFill/>
          </a:ln>
        </p:spPr>
      </p:sp>
      <p:sp>
        <p:nvSpPr>
          <p:cNvPr id="293" name="Google Shape;293;p34"/>
          <p:cNvSpPr txBox="1">
            <a:spLocks noGrp="1"/>
          </p:cNvSpPr>
          <p:nvPr>
            <p:ph type="body" idx="1"/>
          </p:nvPr>
        </p:nvSpPr>
        <p:spPr>
          <a:xfrm>
            <a:off x="2743200" y="1885950"/>
            <a:ext cx="26670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1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914400" marR="0" lvl="1" indent="-304800" algn="l">
              <a:spcBef>
                <a:spcPts val="24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Char char="–"/>
              <a:defRPr sz="12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1371600" marR="0" lvl="2" indent="-304800" algn="l">
              <a:spcBef>
                <a:spcPts val="24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1828800" marR="0" lvl="3" indent="-304800" algn="l">
              <a:spcBef>
                <a:spcPts val="24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Char char="–"/>
              <a:defRPr sz="12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2286000" marR="0" lvl="4" indent="-304800" algn="l">
              <a:spcBef>
                <a:spcPts val="24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Char char="»"/>
              <a:defRPr sz="12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2743200" marR="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3200400" marR="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3657600" marR="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4114800" marR="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  <p:sp>
        <p:nvSpPr>
          <p:cNvPr id="294" name="Google Shape;294;p34"/>
          <p:cNvSpPr txBox="1">
            <a:spLocks noGrp="1"/>
          </p:cNvSpPr>
          <p:nvPr>
            <p:ph type="body" idx="3"/>
          </p:nvPr>
        </p:nvSpPr>
        <p:spPr>
          <a:xfrm>
            <a:off x="2743200" y="2266950"/>
            <a:ext cx="2667000" cy="129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914400" marR="0" lvl="1" indent="-304800" algn="l">
              <a:spcBef>
                <a:spcPts val="24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Char char="–"/>
              <a:defRPr sz="12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1371600" marR="0" lvl="2" indent="-304800" algn="l">
              <a:spcBef>
                <a:spcPts val="24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1828800" marR="0" lvl="3" indent="-304800" algn="l">
              <a:spcBef>
                <a:spcPts val="24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Char char="–"/>
              <a:defRPr sz="12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2286000" marR="0" lvl="4" indent="-304800" algn="l">
              <a:spcBef>
                <a:spcPts val="24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Char char="»"/>
              <a:defRPr sz="12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2743200" marR="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3200400" marR="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3657600" marR="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4114800" marR="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  <p:sp>
        <p:nvSpPr>
          <p:cNvPr id="295" name="Google Shape;295;p34"/>
          <p:cNvSpPr txBox="1">
            <a:spLocks noGrp="1"/>
          </p:cNvSpPr>
          <p:nvPr>
            <p:ph type="body" idx="4"/>
          </p:nvPr>
        </p:nvSpPr>
        <p:spPr>
          <a:xfrm>
            <a:off x="5788152" y="1885950"/>
            <a:ext cx="3045000" cy="167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914400" marR="0" lvl="1" indent="-304800" algn="l">
              <a:spcBef>
                <a:spcPts val="24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Char char="–"/>
              <a:defRPr sz="12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1371600" marR="0" lvl="2" indent="-304800" algn="l">
              <a:spcBef>
                <a:spcPts val="24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1828800" marR="0" lvl="3" indent="-304800" algn="l">
              <a:spcBef>
                <a:spcPts val="24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Char char="–"/>
              <a:defRPr sz="12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2286000" marR="0" lvl="4" indent="-304800" algn="l">
              <a:spcBef>
                <a:spcPts val="24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Char char="»"/>
              <a:defRPr sz="12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2743200" marR="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3200400" marR="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3657600" marR="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4114800" marR="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  <p:sp>
        <p:nvSpPr>
          <p:cNvPr id="296" name="Google Shape;296;p34"/>
          <p:cNvSpPr txBox="1">
            <a:spLocks noGrp="1"/>
          </p:cNvSpPr>
          <p:nvPr>
            <p:ph type="sldNum" idx="12"/>
          </p:nvPr>
        </p:nvSpPr>
        <p:spPr>
          <a:xfrm>
            <a:off x="8382000" y="4888706"/>
            <a:ext cx="685800" cy="25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spcBef>
                <a:spcPts val="0"/>
              </a:spcBef>
              <a:buNone/>
              <a:defRPr sz="11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0" marR="0" lvl="1" indent="0" algn="r">
              <a:spcBef>
                <a:spcPts val="0"/>
              </a:spcBef>
              <a:buNone/>
              <a:defRPr sz="11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0" marR="0" lvl="2" indent="0" algn="r">
              <a:spcBef>
                <a:spcPts val="0"/>
              </a:spcBef>
              <a:buNone/>
              <a:defRPr sz="11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0" marR="0" lvl="3" indent="0" algn="r">
              <a:spcBef>
                <a:spcPts val="0"/>
              </a:spcBef>
              <a:buNone/>
              <a:defRPr sz="11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0" marR="0" lvl="4" indent="0" algn="r">
              <a:spcBef>
                <a:spcPts val="0"/>
              </a:spcBef>
              <a:buNone/>
              <a:defRPr sz="11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0" marR="0" lvl="5" indent="0" algn="r">
              <a:spcBef>
                <a:spcPts val="0"/>
              </a:spcBef>
              <a:buNone/>
              <a:defRPr sz="11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0" marR="0" lvl="6" indent="0" algn="r">
              <a:spcBef>
                <a:spcPts val="0"/>
              </a:spcBef>
              <a:buNone/>
              <a:defRPr sz="11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0" marR="0" lvl="7" indent="0" algn="r">
              <a:spcBef>
                <a:spcPts val="0"/>
              </a:spcBef>
              <a:buNone/>
              <a:defRPr sz="11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0" marR="0" lvl="8" indent="0" algn="r">
              <a:spcBef>
                <a:spcPts val="0"/>
              </a:spcBef>
              <a:buNone/>
              <a:defRPr sz="11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ext Slide Blue wave">
  <p:cSld name="1_Text Slide Blue wave">
    <p:spTree>
      <p:nvGrpSpPr>
        <p:cNvPr id="1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8" name="Google Shape;298;p3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4562094"/>
            <a:ext cx="9143998" cy="600456"/>
          </a:xfrm>
          <a:prstGeom prst="rect">
            <a:avLst/>
          </a:prstGeom>
          <a:noFill/>
          <a:ln>
            <a:noFill/>
          </a:ln>
        </p:spPr>
      </p:pic>
      <p:pic>
        <p:nvPicPr>
          <p:cNvPr id="299" name="Google Shape;299;p35" descr="short_wave_powerpoint2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4684754"/>
            <a:ext cx="9143999" cy="434633"/>
          </a:xfrm>
          <a:prstGeom prst="rect">
            <a:avLst/>
          </a:prstGeom>
          <a:noFill/>
          <a:ln>
            <a:noFill/>
          </a:ln>
        </p:spPr>
      </p:pic>
      <p:sp>
        <p:nvSpPr>
          <p:cNvPr id="300" name="Google Shape;300;p35"/>
          <p:cNvSpPr txBox="1">
            <a:spLocks noGrp="1"/>
          </p:cNvSpPr>
          <p:nvPr>
            <p:ph type="title"/>
          </p:nvPr>
        </p:nvSpPr>
        <p:spPr>
          <a:xfrm>
            <a:off x="304800" y="133350"/>
            <a:ext cx="7620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Gill Sans"/>
              <a:buNone/>
              <a:defRPr sz="25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301" name="Google Shape;301;p35"/>
          <p:cNvSpPr txBox="1">
            <a:spLocks noGrp="1"/>
          </p:cNvSpPr>
          <p:nvPr>
            <p:ph type="ftr" idx="11"/>
          </p:nvPr>
        </p:nvSpPr>
        <p:spPr>
          <a:xfrm>
            <a:off x="457200" y="4857750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R="0"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R="0"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R="0"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R="0"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R="0"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R="0"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R="0"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R="0"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  <p:pic>
        <p:nvPicPr>
          <p:cNvPr id="302" name="Google Shape;302;p3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72787" y="715518"/>
            <a:ext cx="8598423" cy="103632"/>
          </a:xfrm>
          <a:prstGeom prst="rect">
            <a:avLst/>
          </a:prstGeom>
          <a:noFill/>
          <a:ln>
            <a:noFill/>
          </a:ln>
        </p:spPr>
      </p:pic>
      <p:pic>
        <p:nvPicPr>
          <p:cNvPr id="303" name="Google Shape;303;p35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8077200" y="-19050"/>
            <a:ext cx="755906" cy="765050"/>
          </a:xfrm>
          <a:prstGeom prst="rect">
            <a:avLst/>
          </a:prstGeom>
          <a:noFill/>
          <a:ln>
            <a:noFill/>
          </a:ln>
        </p:spPr>
      </p:pic>
      <p:sp>
        <p:nvSpPr>
          <p:cNvPr id="304" name="Google Shape;304;p35"/>
          <p:cNvSpPr txBox="1">
            <a:spLocks noGrp="1"/>
          </p:cNvSpPr>
          <p:nvPr>
            <p:ph type="body" idx="1"/>
          </p:nvPr>
        </p:nvSpPr>
        <p:spPr>
          <a:xfrm>
            <a:off x="272787" y="971550"/>
            <a:ext cx="8560200" cy="350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228600" algn="l">
              <a:spcBef>
                <a:spcPts val="360"/>
              </a:spcBef>
              <a:spcAft>
                <a:spcPts val="0"/>
              </a:spcAft>
              <a:buClr>
                <a:srgbClr val="535353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535353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914400" marR="0" lvl="1" indent="-406400" algn="l">
              <a:spcBef>
                <a:spcPts val="560"/>
              </a:spcBef>
              <a:spcAft>
                <a:spcPts val="0"/>
              </a:spcAft>
              <a:buClr>
                <a:srgbClr val="535353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rgbClr val="535353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1371600" marR="0" lvl="2" indent="-381000" algn="l">
              <a:spcBef>
                <a:spcPts val="480"/>
              </a:spcBef>
              <a:spcAft>
                <a:spcPts val="0"/>
              </a:spcAft>
              <a:buClr>
                <a:srgbClr val="535353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535353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1828800" marR="0" lvl="3" indent="-355600" algn="l">
              <a:spcBef>
                <a:spcPts val="400"/>
              </a:spcBef>
              <a:spcAft>
                <a:spcPts val="0"/>
              </a:spcAft>
              <a:buClr>
                <a:srgbClr val="535353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rgbClr val="535353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2286000" marR="0" lvl="4" indent="-355600" algn="l">
              <a:spcBef>
                <a:spcPts val="400"/>
              </a:spcBef>
              <a:spcAft>
                <a:spcPts val="0"/>
              </a:spcAft>
              <a:buClr>
                <a:srgbClr val="535353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rgbClr val="535353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2743200" marR="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3200400" marR="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3657600" marR="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4114800" marR="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  <p:sp>
        <p:nvSpPr>
          <p:cNvPr id="305" name="Google Shape;305;p35"/>
          <p:cNvSpPr txBox="1">
            <a:spLocks noGrp="1"/>
          </p:cNvSpPr>
          <p:nvPr>
            <p:ph type="sldNum" idx="12"/>
          </p:nvPr>
        </p:nvSpPr>
        <p:spPr>
          <a:xfrm>
            <a:off x="8382000" y="4888706"/>
            <a:ext cx="685800" cy="25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spcBef>
                <a:spcPts val="0"/>
              </a:spcBef>
              <a:buNone/>
              <a:defRPr sz="11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0" marR="0" lvl="1" indent="0" algn="r">
              <a:spcBef>
                <a:spcPts val="0"/>
              </a:spcBef>
              <a:buNone/>
              <a:defRPr sz="11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0" marR="0" lvl="2" indent="0" algn="r">
              <a:spcBef>
                <a:spcPts val="0"/>
              </a:spcBef>
              <a:buNone/>
              <a:defRPr sz="11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0" marR="0" lvl="3" indent="0" algn="r">
              <a:spcBef>
                <a:spcPts val="0"/>
              </a:spcBef>
              <a:buNone/>
              <a:defRPr sz="11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0" marR="0" lvl="4" indent="0" algn="r">
              <a:spcBef>
                <a:spcPts val="0"/>
              </a:spcBef>
              <a:buNone/>
              <a:defRPr sz="11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0" marR="0" lvl="5" indent="0" algn="r">
              <a:spcBef>
                <a:spcPts val="0"/>
              </a:spcBef>
              <a:buNone/>
              <a:defRPr sz="11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0" marR="0" lvl="6" indent="0" algn="r">
              <a:spcBef>
                <a:spcPts val="0"/>
              </a:spcBef>
              <a:buNone/>
              <a:defRPr sz="11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0" marR="0" lvl="7" indent="0" algn="r">
              <a:spcBef>
                <a:spcPts val="0"/>
              </a:spcBef>
              <a:buNone/>
              <a:defRPr sz="11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0" marR="0" lvl="8" indent="0" algn="r">
              <a:spcBef>
                <a:spcPts val="0"/>
              </a:spcBef>
              <a:buNone/>
              <a:defRPr sz="11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ext Slide Green wave">
  <p:cSld name="1_Text Slide Green wave">
    <p:spTree>
      <p:nvGrpSpPr>
        <p:cNvPr id="1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" name="Google Shape;307;p3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4629151"/>
            <a:ext cx="9144001" cy="533399"/>
          </a:xfrm>
          <a:prstGeom prst="rect">
            <a:avLst/>
          </a:prstGeom>
          <a:noFill/>
          <a:ln>
            <a:noFill/>
          </a:ln>
        </p:spPr>
      </p:pic>
      <p:sp>
        <p:nvSpPr>
          <p:cNvPr id="308" name="Google Shape;308;p36"/>
          <p:cNvSpPr txBox="1">
            <a:spLocks noGrp="1"/>
          </p:cNvSpPr>
          <p:nvPr>
            <p:ph type="title"/>
          </p:nvPr>
        </p:nvSpPr>
        <p:spPr>
          <a:xfrm>
            <a:off x="304800" y="133350"/>
            <a:ext cx="7620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Gill Sans"/>
              <a:buNone/>
              <a:defRPr sz="25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309" name="Google Shape;309;p36"/>
          <p:cNvSpPr txBox="1">
            <a:spLocks noGrp="1"/>
          </p:cNvSpPr>
          <p:nvPr>
            <p:ph type="ftr" idx="11"/>
          </p:nvPr>
        </p:nvSpPr>
        <p:spPr>
          <a:xfrm>
            <a:off x="457200" y="4857750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R="0"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R="0"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R="0"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R="0"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R="0"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R="0"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R="0"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R="0"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  <p:pic>
        <p:nvPicPr>
          <p:cNvPr id="310" name="Google Shape;310;p3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72787" y="715518"/>
            <a:ext cx="8598423" cy="103632"/>
          </a:xfrm>
          <a:prstGeom prst="rect">
            <a:avLst/>
          </a:prstGeom>
          <a:noFill/>
          <a:ln>
            <a:noFill/>
          </a:ln>
        </p:spPr>
      </p:pic>
      <p:pic>
        <p:nvPicPr>
          <p:cNvPr id="311" name="Google Shape;311;p3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077200" y="-19050"/>
            <a:ext cx="755906" cy="765050"/>
          </a:xfrm>
          <a:prstGeom prst="rect">
            <a:avLst/>
          </a:prstGeom>
          <a:noFill/>
          <a:ln>
            <a:noFill/>
          </a:ln>
        </p:spPr>
      </p:pic>
      <p:sp>
        <p:nvSpPr>
          <p:cNvPr id="312" name="Google Shape;312;p36"/>
          <p:cNvSpPr txBox="1">
            <a:spLocks noGrp="1"/>
          </p:cNvSpPr>
          <p:nvPr>
            <p:ph type="body" idx="1"/>
          </p:nvPr>
        </p:nvSpPr>
        <p:spPr>
          <a:xfrm>
            <a:off x="272787" y="971550"/>
            <a:ext cx="8560200" cy="350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228600" algn="l">
              <a:spcBef>
                <a:spcPts val="360"/>
              </a:spcBef>
              <a:spcAft>
                <a:spcPts val="0"/>
              </a:spcAft>
              <a:buClr>
                <a:srgbClr val="535353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535353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914400" marR="0" lvl="1" indent="-406400" algn="l">
              <a:spcBef>
                <a:spcPts val="560"/>
              </a:spcBef>
              <a:spcAft>
                <a:spcPts val="0"/>
              </a:spcAft>
              <a:buClr>
                <a:srgbClr val="535353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rgbClr val="535353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1371600" marR="0" lvl="2" indent="-381000" algn="l">
              <a:spcBef>
                <a:spcPts val="480"/>
              </a:spcBef>
              <a:spcAft>
                <a:spcPts val="0"/>
              </a:spcAft>
              <a:buClr>
                <a:srgbClr val="535353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535353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1828800" marR="0" lvl="3" indent="-355600" algn="l">
              <a:spcBef>
                <a:spcPts val="400"/>
              </a:spcBef>
              <a:spcAft>
                <a:spcPts val="0"/>
              </a:spcAft>
              <a:buClr>
                <a:srgbClr val="535353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rgbClr val="535353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2286000" marR="0" lvl="4" indent="-355600" algn="l">
              <a:spcBef>
                <a:spcPts val="400"/>
              </a:spcBef>
              <a:spcAft>
                <a:spcPts val="0"/>
              </a:spcAft>
              <a:buClr>
                <a:srgbClr val="535353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rgbClr val="535353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2743200" marR="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3200400" marR="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3657600" marR="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4114800" marR="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  <p:sp>
        <p:nvSpPr>
          <p:cNvPr id="313" name="Google Shape;313;p36"/>
          <p:cNvSpPr txBox="1">
            <a:spLocks noGrp="1"/>
          </p:cNvSpPr>
          <p:nvPr>
            <p:ph type="sldNum" idx="12"/>
          </p:nvPr>
        </p:nvSpPr>
        <p:spPr>
          <a:xfrm>
            <a:off x="8382000" y="4888706"/>
            <a:ext cx="685800" cy="25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spcBef>
                <a:spcPts val="0"/>
              </a:spcBef>
              <a:buNone/>
              <a:defRPr sz="11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0" marR="0" lvl="1" indent="0" algn="r">
              <a:spcBef>
                <a:spcPts val="0"/>
              </a:spcBef>
              <a:buNone/>
              <a:defRPr sz="11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0" marR="0" lvl="2" indent="0" algn="r">
              <a:spcBef>
                <a:spcPts val="0"/>
              </a:spcBef>
              <a:buNone/>
              <a:defRPr sz="11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0" marR="0" lvl="3" indent="0" algn="r">
              <a:spcBef>
                <a:spcPts val="0"/>
              </a:spcBef>
              <a:buNone/>
              <a:defRPr sz="11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0" marR="0" lvl="4" indent="0" algn="r">
              <a:spcBef>
                <a:spcPts val="0"/>
              </a:spcBef>
              <a:buNone/>
              <a:defRPr sz="11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0" marR="0" lvl="5" indent="0" algn="r">
              <a:spcBef>
                <a:spcPts val="0"/>
              </a:spcBef>
              <a:buNone/>
              <a:defRPr sz="11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0" marR="0" lvl="6" indent="0" algn="r">
              <a:spcBef>
                <a:spcPts val="0"/>
              </a:spcBef>
              <a:buNone/>
              <a:defRPr sz="11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0" marR="0" lvl="7" indent="0" algn="r">
              <a:spcBef>
                <a:spcPts val="0"/>
              </a:spcBef>
              <a:buNone/>
              <a:defRPr sz="11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0" marR="0" lvl="8" indent="0" algn="r">
              <a:spcBef>
                <a:spcPts val="0"/>
              </a:spcBef>
              <a:buNone/>
              <a:defRPr sz="11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Image Slide Blue wave">
  <p:cSld name="1_Image Slide Blue wave">
    <p:spTree>
      <p:nvGrpSpPr>
        <p:cNvPr id="1" name="Shape 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5" name="Google Shape;315;p3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4562094"/>
            <a:ext cx="9143998" cy="600456"/>
          </a:xfrm>
          <a:prstGeom prst="rect">
            <a:avLst/>
          </a:prstGeom>
          <a:noFill/>
          <a:ln>
            <a:noFill/>
          </a:ln>
        </p:spPr>
      </p:pic>
      <p:pic>
        <p:nvPicPr>
          <p:cNvPr id="316" name="Google Shape;316;p37" descr="short_wave_powerpoint2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4651717"/>
            <a:ext cx="9143999" cy="434633"/>
          </a:xfrm>
          <a:prstGeom prst="rect">
            <a:avLst/>
          </a:prstGeom>
          <a:noFill/>
          <a:ln>
            <a:noFill/>
          </a:ln>
        </p:spPr>
      </p:pic>
      <p:sp>
        <p:nvSpPr>
          <p:cNvPr id="317" name="Google Shape;317;p37"/>
          <p:cNvSpPr txBox="1">
            <a:spLocks noGrp="1"/>
          </p:cNvSpPr>
          <p:nvPr>
            <p:ph type="title"/>
          </p:nvPr>
        </p:nvSpPr>
        <p:spPr>
          <a:xfrm>
            <a:off x="304800" y="133350"/>
            <a:ext cx="7620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Gill Sans"/>
              <a:buNone/>
              <a:defRPr sz="25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318" name="Google Shape;318;p37"/>
          <p:cNvSpPr txBox="1">
            <a:spLocks noGrp="1"/>
          </p:cNvSpPr>
          <p:nvPr>
            <p:ph type="ftr" idx="11"/>
          </p:nvPr>
        </p:nvSpPr>
        <p:spPr>
          <a:xfrm>
            <a:off x="457200" y="4857750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R="0"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R="0"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R="0"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R="0"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R="0"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R="0"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R="0"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R="0"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  <p:pic>
        <p:nvPicPr>
          <p:cNvPr id="319" name="Google Shape;319;p3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72787" y="715518"/>
            <a:ext cx="8598423" cy="103632"/>
          </a:xfrm>
          <a:prstGeom prst="rect">
            <a:avLst/>
          </a:prstGeom>
          <a:noFill/>
          <a:ln>
            <a:noFill/>
          </a:ln>
        </p:spPr>
      </p:pic>
      <p:pic>
        <p:nvPicPr>
          <p:cNvPr id="320" name="Google Shape;320;p37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8077200" y="-19050"/>
            <a:ext cx="755906" cy="765050"/>
          </a:xfrm>
          <a:prstGeom prst="rect">
            <a:avLst/>
          </a:prstGeom>
          <a:noFill/>
          <a:ln>
            <a:noFill/>
          </a:ln>
        </p:spPr>
      </p:pic>
      <p:sp>
        <p:nvSpPr>
          <p:cNvPr id="321" name="Google Shape;321;p37"/>
          <p:cNvSpPr txBox="1">
            <a:spLocks noGrp="1"/>
          </p:cNvSpPr>
          <p:nvPr>
            <p:ph type="body" idx="1"/>
          </p:nvPr>
        </p:nvSpPr>
        <p:spPr>
          <a:xfrm>
            <a:off x="272787" y="3714750"/>
            <a:ext cx="8560200" cy="7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228600" algn="l">
              <a:spcBef>
                <a:spcPts val="320"/>
              </a:spcBef>
              <a:spcAft>
                <a:spcPts val="0"/>
              </a:spcAft>
              <a:buClr>
                <a:srgbClr val="535353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535353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914400" marR="0" lvl="1" indent="-406400" algn="l">
              <a:spcBef>
                <a:spcPts val="560"/>
              </a:spcBef>
              <a:spcAft>
                <a:spcPts val="0"/>
              </a:spcAft>
              <a:buClr>
                <a:srgbClr val="535353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rgbClr val="535353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1371600" marR="0" lvl="2" indent="-381000" algn="l">
              <a:spcBef>
                <a:spcPts val="480"/>
              </a:spcBef>
              <a:spcAft>
                <a:spcPts val="0"/>
              </a:spcAft>
              <a:buClr>
                <a:srgbClr val="535353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535353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1828800" marR="0" lvl="3" indent="-355600" algn="l">
              <a:spcBef>
                <a:spcPts val="400"/>
              </a:spcBef>
              <a:spcAft>
                <a:spcPts val="0"/>
              </a:spcAft>
              <a:buClr>
                <a:srgbClr val="535353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rgbClr val="535353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2286000" marR="0" lvl="4" indent="-355600" algn="l">
              <a:spcBef>
                <a:spcPts val="400"/>
              </a:spcBef>
              <a:spcAft>
                <a:spcPts val="0"/>
              </a:spcAft>
              <a:buClr>
                <a:srgbClr val="535353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rgbClr val="535353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2743200" marR="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3200400" marR="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3657600" marR="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4114800" marR="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  <p:sp>
        <p:nvSpPr>
          <p:cNvPr id="322" name="Google Shape;322;p37"/>
          <p:cNvSpPr>
            <a:spLocks noGrp="1"/>
          </p:cNvSpPr>
          <p:nvPr>
            <p:ph type="pic" idx="2"/>
          </p:nvPr>
        </p:nvSpPr>
        <p:spPr>
          <a:xfrm>
            <a:off x="0" y="1123950"/>
            <a:ext cx="9144000" cy="2438400"/>
          </a:xfrm>
          <a:prstGeom prst="rect">
            <a:avLst/>
          </a:prstGeom>
          <a:noFill/>
          <a:ln>
            <a:noFill/>
          </a:ln>
        </p:spPr>
      </p:sp>
      <p:sp>
        <p:nvSpPr>
          <p:cNvPr id="323" name="Google Shape;323;p37"/>
          <p:cNvSpPr txBox="1">
            <a:spLocks noGrp="1"/>
          </p:cNvSpPr>
          <p:nvPr>
            <p:ph type="sldNum" idx="12"/>
          </p:nvPr>
        </p:nvSpPr>
        <p:spPr>
          <a:xfrm>
            <a:off x="8382000" y="4888706"/>
            <a:ext cx="685800" cy="25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spcBef>
                <a:spcPts val="0"/>
              </a:spcBef>
              <a:buNone/>
              <a:defRPr sz="11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0" marR="0" lvl="1" indent="0" algn="r">
              <a:spcBef>
                <a:spcPts val="0"/>
              </a:spcBef>
              <a:buNone/>
              <a:defRPr sz="11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0" marR="0" lvl="2" indent="0" algn="r">
              <a:spcBef>
                <a:spcPts val="0"/>
              </a:spcBef>
              <a:buNone/>
              <a:defRPr sz="11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0" marR="0" lvl="3" indent="0" algn="r">
              <a:spcBef>
                <a:spcPts val="0"/>
              </a:spcBef>
              <a:buNone/>
              <a:defRPr sz="11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0" marR="0" lvl="4" indent="0" algn="r">
              <a:spcBef>
                <a:spcPts val="0"/>
              </a:spcBef>
              <a:buNone/>
              <a:defRPr sz="11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0" marR="0" lvl="5" indent="0" algn="r">
              <a:spcBef>
                <a:spcPts val="0"/>
              </a:spcBef>
              <a:buNone/>
              <a:defRPr sz="11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0" marR="0" lvl="6" indent="0" algn="r">
              <a:spcBef>
                <a:spcPts val="0"/>
              </a:spcBef>
              <a:buNone/>
              <a:defRPr sz="11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0" marR="0" lvl="7" indent="0" algn="r">
              <a:spcBef>
                <a:spcPts val="0"/>
              </a:spcBef>
              <a:buNone/>
              <a:defRPr sz="11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0" marR="0" lvl="8" indent="0" algn="r">
              <a:spcBef>
                <a:spcPts val="0"/>
              </a:spcBef>
              <a:buNone/>
              <a:defRPr sz="11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Image Slide Green wave">
  <p:cSld name="1_Image Slide Green wave">
    <p:spTree>
      <p:nvGrpSpPr>
        <p:cNvPr id="1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5" name="Google Shape;325;p3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4629151"/>
            <a:ext cx="9144001" cy="533399"/>
          </a:xfrm>
          <a:prstGeom prst="rect">
            <a:avLst/>
          </a:prstGeom>
          <a:noFill/>
          <a:ln>
            <a:noFill/>
          </a:ln>
        </p:spPr>
      </p:pic>
      <p:sp>
        <p:nvSpPr>
          <p:cNvPr id="326" name="Google Shape;326;p38"/>
          <p:cNvSpPr txBox="1">
            <a:spLocks noGrp="1"/>
          </p:cNvSpPr>
          <p:nvPr>
            <p:ph type="title"/>
          </p:nvPr>
        </p:nvSpPr>
        <p:spPr>
          <a:xfrm>
            <a:off x="304800" y="133350"/>
            <a:ext cx="7620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Gill Sans"/>
              <a:buNone/>
              <a:defRPr sz="25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327" name="Google Shape;327;p38"/>
          <p:cNvSpPr txBox="1">
            <a:spLocks noGrp="1"/>
          </p:cNvSpPr>
          <p:nvPr>
            <p:ph type="ftr" idx="11"/>
          </p:nvPr>
        </p:nvSpPr>
        <p:spPr>
          <a:xfrm>
            <a:off x="457200" y="4857750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R="0"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R="0"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R="0"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R="0"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R="0"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R="0"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R="0"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R="0"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  <p:pic>
        <p:nvPicPr>
          <p:cNvPr id="328" name="Google Shape;328;p3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72787" y="715518"/>
            <a:ext cx="8598423" cy="103632"/>
          </a:xfrm>
          <a:prstGeom prst="rect">
            <a:avLst/>
          </a:prstGeom>
          <a:noFill/>
          <a:ln>
            <a:noFill/>
          </a:ln>
        </p:spPr>
      </p:pic>
      <p:pic>
        <p:nvPicPr>
          <p:cNvPr id="329" name="Google Shape;329;p3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077200" y="-19050"/>
            <a:ext cx="755906" cy="765050"/>
          </a:xfrm>
          <a:prstGeom prst="rect">
            <a:avLst/>
          </a:prstGeom>
          <a:noFill/>
          <a:ln>
            <a:noFill/>
          </a:ln>
        </p:spPr>
      </p:pic>
      <p:sp>
        <p:nvSpPr>
          <p:cNvPr id="330" name="Google Shape;330;p38"/>
          <p:cNvSpPr txBox="1">
            <a:spLocks noGrp="1"/>
          </p:cNvSpPr>
          <p:nvPr>
            <p:ph type="body" idx="1"/>
          </p:nvPr>
        </p:nvSpPr>
        <p:spPr>
          <a:xfrm>
            <a:off x="272787" y="3714750"/>
            <a:ext cx="8560200" cy="7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228600" algn="l">
              <a:spcBef>
                <a:spcPts val="320"/>
              </a:spcBef>
              <a:spcAft>
                <a:spcPts val="0"/>
              </a:spcAft>
              <a:buClr>
                <a:srgbClr val="535353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535353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914400" marR="0" lvl="1" indent="-406400" algn="l">
              <a:spcBef>
                <a:spcPts val="560"/>
              </a:spcBef>
              <a:spcAft>
                <a:spcPts val="0"/>
              </a:spcAft>
              <a:buClr>
                <a:srgbClr val="535353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rgbClr val="535353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1371600" marR="0" lvl="2" indent="-381000" algn="l">
              <a:spcBef>
                <a:spcPts val="480"/>
              </a:spcBef>
              <a:spcAft>
                <a:spcPts val="0"/>
              </a:spcAft>
              <a:buClr>
                <a:srgbClr val="535353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535353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1828800" marR="0" lvl="3" indent="-355600" algn="l">
              <a:spcBef>
                <a:spcPts val="400"/>
              </a:spcBef>
              <a:spcAft>
                <a:spcPts val="0"/>
              </a:spcAft>
              <a:buClr>
                <a:srgbClr val="535353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rgbClr val="535353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2286000" marR="0" lvl="4" indent="-355600" algn="l">
              <a:spcBef>
                <a:spcPts val="400"/>
              </a:spcBef>
              <a:spcAft>
                <a:spcPts val="0"/>
              </a:spcAft>
              <a:buClr>
                <a:srgbClr val="535353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rgbClr val="535353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2743200" marR="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3200400" marR="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3657600" marR="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4114800" marR="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  <p:sp>
        <p:nvSpPr>
          <p:cNvPr id="331" name="Google Shape;331;p38"/>
          <p:cNvSpPr>
            <a:spLocks noGrp="1"/>
          </p:cNvSpPr>
          <p:nvPr>
            <p:ph type="pic" idx="2"/>
          </p:nvPr>
        </p:nvSpPr>
        <p:spPr>
          <a:xfrm>
            <a:off x="0" y="1123950"/>
            <a:ext cx="9144000" cy="2438400"/>
          </a:xfrm>
          <a:prstGeom prst="rect">
            <a:avLst/>
          </a:prstGeom>
          <a:noFill/>
          <a:ln>
            <a:noFill/>
          </a:ln>
        </p:spPr>
      </p:sp>
      <p:sp>
        <p:nvSpPr>
          <p:cNvPr id="332" name="Google Shape;332;p38"/>
          <p:cNvSpPr txBox="1">
            <a:spLocks noGrp="1"/>
          </p:cNvSpPr>
          <p:nvPr>
            <p:ph type="sldNum" idx="12"/>
          </p:nvPr>
        </p:nvSpPr>
        <p:spPr>
          <a:xfrm>
            <a:off x="8382000" y="4888706"/>
            <a:ext cx="685800" cy="25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spcBef>
                <a:spcPts val="0"/>
              </a:spcBef>
              <a:buNone/>
              <a:defRPr sz="11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0" marR="0" lvl="1" indent="0" algn="r">
              <a:spcBef>
                <a:spcPts val="0"/>
              </a:spcBef>
              <a:buNone/>
              <a:defRPr sz="11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0" marR="0" lvl="2" indent="0" algn="r">
              <a:spcBef>
                <a:spcPts val="0"/>
              </a:spcBef>
              <a:buNone/>
              <a:defRPr sz="11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0" marR="0" lvl="3" indent="0" algn="r">
              <a:spcBef>
                <a:spcPts val="0"/>
              </a:spcBef>
              <a:buNone/>
              <a:defRPr sz="11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0" marR="0" lvl="4" indent="0" algn="r">
              <a:spcBef>
                <a:spcPts val="0"/>
              </a:spcBef>
              <a:buNone/>
              <a:defRPr sz="11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0" marR="0" lvl="5" indent="0" algn="r">
              <a:spcBef>
                <a:spcPts val="0"/>
              </a:spcBef>
              <a:buNone/>
              <a:defRPr sz="11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0" marR="0" lvl="6" indent="0" algn="r">
              <a:spcBef>
                <a:spcPts val="0"/>
              </a:spcBef>
              <a:buNone/>
              <a:defRPr sz="11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0" marR="0" lvl="7" indent="0" algn="r">
              <a:spcBef>
                <a:spcPts val="0"/>
              </a:spcBef>
              <a:buNone/>
              <a:defRPr sz="11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0" marR="0" lvl="8" indent="0" algn="r">
              <a:spcBef>
                <a:spcPts val="0"/>
              </a:spcBef>
              <a:buNone/>
              <a:defRPr sz="11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8_Section Header">
  <p:cSld name="8_Section Header">
    <p:spTree>
      <p:nvGrpSpPr>
        <p:cNvPr id="1" name="Shape 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4" name="Google Shape;334;p3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060" y="0"/>
            <a:ext cx="9135880" cy="5143498"/>
          </a:xfrm>
          <a:prstGeom prst="rect">
            <a:avLst/>
          </a:prstGeom>
          <a:noFill/>
          <a:ln>
            <a:noFill/>
          </a:ln>
        </p:spPr>
      </p:pic>
      <p:sp>
        <p:nvSpPr>
          <p:cNvPr id="335" name="Google Shape;335;p39"/>
          <p:cNvSpPr txBox="1">
            <a:spLocks noGrp="1"/>
          </p:cNvSpPr>
          <p:nvPr>
            <p:ph type="body" idx="1"/>
          </p:nvPr>
        </p:nvSpPr>
        <p:spPr>
          <a:xfrm>
            <a:off x="1447800" y="1885949"/>
            <a:ext cx="5867400" cy="68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ctr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Arial"/>
              <a:buNone/>
              <a:defRPr sz="30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914400" marR="0" lvl="1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1371600" marR="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1828800" marR="0" lvl="3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2286000" marR="0" lvl="4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2743200" marR="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3200400" marR="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3657600" marR="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4114800" marR="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  <p:sp>
        <p:nvSpPr>
          <p:cNvPr id="336" name="Google Shape;336;p39"/>
          <p:cNvSpPr txBox="1">
            <a:spLocks noGrp="1"/>
          </p:cNvSpPr>
          <p:nvPr>
            <p:ph type="body" idx="2"/>
          </p:nvPr>
        </p:nvSpPr>
        <p:spPr>
          <a:xfrm>
            <a:off x="1447800" y="2571750"/>
            <a:ext cx="5867400" cy="213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228600" algn="ctr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914400" marR="0" lvl="1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1371600" marR="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1828800" marR="0" lvl="3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2286000" marR="0" lvl="4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2743200" marR="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3200400" marR="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3657600" marR="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4114800" marR="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9_Section Header">
  <p:cSld name="9_Section Header">
    <p:spTree>
      <p:nvGrpSpPr>
        <p:cNvPr id="1" name="Shape 3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8" name="Google Shape;338;p4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061" y="0"/>
            <a:ext cx="9135880" cy="5143498"/>
          </a:xfrm>
          <a:prstGeom prst="rect">
            <a:avLst/>
          </a:prstGeom>
          <a:noFill/>
          <a:ln>
            <a:noFill/>
          </a:ln>
        </p:spPr>
      </p:pic>
      <p:sp>
        <p:nvSpPr>
          <p:cNvPr id="339" name="Google Shape;339;p40"/>
          <p:cNvSpPr txBox="1">
            <a:spLocks noGrp="1"/>
          </p:cNvSpPr>
          <p:nvPr>
            <p:ph type="body" idx="1"/>
          </p:nvPr>
        </p:nvSpPr>
        <p:spPr>
          <a:xfrm>
            <a:off x="1447800" y="1885949"/>
            <a:ext cx="5867400" cy="68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ctr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Arial"/>
              <a:buNone/>
              <a:defRPr sz="30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914400" marR="0" lvl="1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1371600" marR="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1828800" marR="0" lvl="3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2286000" marR="0" lvl="4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2743200" marR="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3200400" marR="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3657600" marR="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4114800" marR="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  <p:sp>
        <p:nvSpPr>
          <p:cNvPr id="340" name="Google Shape;340;p40"/>
          <p:cNvSpPr txBox="1">
            <a:spLocks noGrp="1"/>
          </p:cNvSpPr>
          <p:nvPr>
            <p:ph type="body" idx="2"/>
          </p:nvPr>
        </p:nvSpPr>
        <p:spPr>
          <a:xfrm>
            <a:off x="1447800" y="2571750"/>
            <a:ext cx="5867400" cy="213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228600" algn="ctr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914400" marR="0" lvl="1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1371600" marR="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1828800" marR="0" lvl="3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2286000" marR="0" lvl="4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2743200" marR="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3200400" marR="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3657600" marR="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4114800" marR="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hank you Green Wave">
  <p:cSld name="1_Thank you Green Wave">
    <p:spTree>
      <p:nvGrpSpPr>
        <p:cNvPr id="1" name="Shape 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2" name="Google Shape;342;p4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254403" y="0"/>
            <a:ext cx="5889596" cy="5143501"/>
          </a:xfrm>
          <a:prstGeom prst="rect">
            <a:avLst/>
          </a:prstGeom>
          <a:noFill/>
          <a:ln>
            <a:noFill/>
          </a:ln>
        </p:spPr>
      </p:pic>
      <p:pic>
        <p:nvPicPr>
          <p:cNvPr id="343" name="Google Shape;343;p41" descr="trout5_powerpoint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444150" y="0"/>
            <a:ext cx="769985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44" name="Google Shape;344;p4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-67064" y="0"/>
            <a:ext cx="4860288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345" name="Google Shape;345;p41"/>
          <p:cNvSpPr txBox="1">
            <a:spLocks noGrp="1"/>
          </p:cNvSpPr>
          <p:nvPr>
            <p:ph type="body" idx="1"/>
          </p:nvPr>
        </p:nvSpPr>
        <p:spPr>
          <a:xfrm>
            <a:off x="457200" y="1885951"/>
            <a:ext cx="17220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228600" algn="l">
              <a:spcBef>
                <a:spcPts val="200"/>
              </a:spcBef>
              <a:spcAft>
                <a:spcPts val="0"/>
              </a:spcAft>
              <a:buClr>
                <a:schemeClr val="lt2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914400" marR="0" lvl="1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1371600" marR="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1828800" marR="0" lvl="3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2286000" marR="0" lvl="4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2743200" marR="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3200400" marR="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3657600" marR="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4114800" marR="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  <p:pic>
        <p:nvPicPr>
          <p:cNvPr id="346" name="Google Shape;346;p4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52400" y="1885951"/>
            <a:ext cx="274321" cy="274321"/>
          </a:xfrm>
          <a:prstGeom prst="rect">
            <a:avLst/>
          </a:prstGeom>
          <a:noFill/>
          <a:ln>
            <a:noFill/>
          </a:ln>
        </p:spPr>
      </p:pic>
      <p:pic>
        <p:nvPicPr>
          <p:cNvPr id="347" name="Google Shape;347;p41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52400" y="2190751"/>
            <a:ext cx="274321" cy="274321"/>
          </a:xfrm>
          <a:prstGeom prst="rect">
            <a:avLst/>
          </a:prstGeom>
          <a:noFill/>
          <a:ln>
            <a:noFill/>
          </a:ln>
        </p:spPr>
      </p:pic>
      <p:pic>
        <p:nvPicPr>
          <p:cNvPr id="348" name="Google Shape;348;p41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154800" y="2495551"/>
            <a:ext cx="274321" cy="274321"/>
          </a:xfrm>
          <a:prstGeom prst="rect">
            <a:avLst/>
          </a:prstGeom>
          <a:noFill/>
          <a:ln>
            <a:noFill/>
          </a:ln>
        </p:spPr>
      </p:pic>
      <p:pic>
        <p:nvPicPr>
          <p:cNvPr id="349" name="Google Shape;349;p41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152400" y="2800351"/>
            <a:ext cx="274321" cy="274321"/>
          </a:xfrm>
          <a:prstGeom prst="rect">
            <a:avLst/>
          </a:prstGeom>
          <a:noFill/>
          <a:ln>
            <a:noFill/>
          </a:ln>
        </p:spPr>
      </p:pic>
      <p:pic>
        <p:nvPicPr>
          <p:cNvPr id="350" name="Google Shape;350;p41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2286002" y="1885950"/>
            <a:ext cx="274321" cy="274321"/>
          </a:xfrm>
          <a:prstGeom prst="rect">
            <a:avLst/>
          </a:prstGeom>
          <a:noFill/>
          <a:ln>
            <a:noFill/>
          </a:ln>
        </p:spPr>
      </p:pic>
      <p:pic>
        <p:nvPicPr>
          <p:cNvPr id="351" name="Google Shape;351;p41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2286002" y="2190751"/>
            <a:ext cx="274321" cy="274321"/>
          </a:xfrm>
          <a:prstGeom prst="rect">
            <a:avLst/>
          </a:prstGeom>
          <a:noFill/>
          <a:ln>
            <a:noFill/>
          </a:ln>
        </p:spPr>
      </p:pic>
      <p:pic>
        <p:nvPicPr>
          <p:cNvPr id="352" name="Google Shape;352;p41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2286001" y="2526030"/>
            <a:ext cx="274321" cy="274321"/>
          </a:xfrm>
          <a:prstGeom prst="rect">
            <a:avLst/>
          </a:prstGeom>
          <a:noFill/>
          <a:ln>
            <a:noFill/>
          </a:ln>
        </p:spPr>
      </p:pic>
      <p:pic>
        <p:nvPicPr>
          <p:cNvPr id="353" name="Google Shape;353;p41"/>
          <p:cNvPicPr preferRelativeResize="0"/>
          <p:nvPr/>
        </p:nvPicPr>
        <p:blipFill rotWithShape="1">
          <a:blip r:embed="rId12">
            <a:alphaModFix/>
          </a:blip>
          <a:srcRect/>
          <a:stretch/>
        </p:blipFill>
        <p:spPr>
          <a:xfrm>
            <a:off x="2286000" y="2830830"/>
            <a:ext cx="274321" cy="274321"/>
          </a:xfrm>
          <a:prstGeom prst="rect">
            <a:avLst/>
          </a:prstGeom>
          <a:noFill/>
          <a:ln>
            <a:noFill/>
          </a:ln>
        </p:spPr>
      </p:pic>
      <p:sp>
        <p:nvSpPr>
          <p:cNvPr id="354" name="Google Shape;354;p41"/>
          <p:cNvSpPr txBox="1">
            <a:spLocks noGrp="1"/>
          </p:cNvSpPr>
          <p:nvPr>
            <p:ph type="body" idx="2"/>
          </p:nvPr>
        </p:nvSpPr>
        <p:spPr>
          <a:xfrm>
            <a:off x="457200" y="2190751"/>
            <a:ext cx="17220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228600" algn="l">
              <a:spcBef>
                <a:spcPts val="200"/>
              </a:spcBef>
              <a:spcAft>
                <a:spcPts val="0"/>
              </a:spcAft>
              <a:buClr>
                <a:schemeClr val="lt2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914400" marR="0" lvl="1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1371600" marR="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1828800" marR="0" lvl="3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2286000" marR="0" lvl="4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2743200" marR="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3200400" marR="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3657600" marR="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4114800" marR="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  <p:sp>
        <p:nvSpPr>
          <p:cNvPr id="355" name="Google Shape;355;p41"/>
          <p:cNvSpPr txBox="1">
            <a:spLocks noGrp="1"/>
          </p:cNvSpPr>
          <p:nvPr>
            <p:ph type="body" idx="3"/>
          </p:nvPr>
        </p:nvSpPr>
        <p:spPr>
          <a:xfrm>
            <a:off x="457200" y="2495551"/>
            <a:ext cx="17220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228600" algn="l">
              <a:spcBef>
                <a:spcPts val="200"/>
              </a:spcBef>
              <a:spcAft>
                <a:spcPts val="0"/>
              </a:spcAft>
              <a:buClr>
                <a:schemeClr val="lt2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914400" marR="0" lvl="1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1371600" marR="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1828800" marR="0" lvl="3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2286000" marR="0" lvl="4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2743200" marR="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3200400" marR="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3657600" marR="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4114800" marR="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  <p:sp>
        <p:nvSpPr>
          <p:cNvPr id="356" name="Google Shape;356;p41"/>
          <p:cNvSpPr txBox="1">
            <a:spLocks noGrp="1"/>
          </p:cNvSpPr>
          <p:nvPr>
            <p:ph type="body" idx="4"/>
          </p:nvPr>
        </p:nvSpPr>
        <p:spPr>
          <a:xfrm>
            <a:off x="457200" y="2800351"/>
            <a:ext cx="17220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228600" algn="l">
              <a:spcBef>
                <a:spcPts val="200"/>
              </a:spcBef>
              <a:spcAft>
                <a:spcPts val="0"/>
              </a:spcAft>
              <a:buClr>
                <a:schemeClr val="lt2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914400" marR="0" lvl="1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1371600" marR="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1828800" marR="0" lvl="3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2286000" marR="0" lvl="4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2743200" marR="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3200400" marR="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3657600" marR="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4114800" marR="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  <p:sp>
        <p:nvSpPr>
          <p:cNvPr id="357" name="Google Shape;357;p41"/>
          <p:cNvSpPr txBox="1">
            <a:spLocks noGrp="1"/>
          </p:cNvSpPr>
          <p:nvPr>
            <p:ph type="body" idx="5"/>
          </p:nvPr>
        </p:nvSpPr>
        <p:spPr>
          <a:xfrm>
            <a:off x="2621281" y="1885951"/>
            <a:ext cx="17220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228600" algn="l">
              <a:spcBef>
                <a:spcPts val="200"/>
              </a:spcBef>
              <a:spcAft>
                <a:spcPts val="0"/>
              </a:spcAft>
              <a:buClr>
                <a:schemeClr val="lt2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914400" marR="0" lvl="1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1371600" marR="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1828800" marR="0" lvl="3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2286000" marR="0" lvl="4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2743200" marR="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3200400" marR="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3657600" marR="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4114800" marR="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  <p:sp>
        <p:nvSpPr>
          <p:cNvPr id="358" name="Google Shape;358;p41"/>
          <p:cNvSpPr txBox="1">
            <a:spLocks noGrp="1"/>
          </p:cNvSpPr>
          <p:nvPr>
            <p:ph type="body" idx="6"/>
          </p:nvPr>
        </p:nvSpPr>
        <p:spPr>
          <a:xfrm>
            <a:off x="2621281" y="2190751"/>
            <a:ext cx="17220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228600" algn="l">
              <a:spcBef>
                <a:spcPts val="200"/>
              </a:spcBef>
              <a:spcAft>
                <a:spcPts val="0"/>
              </a:spcAft>
              <a:buClr>
                <a:schemeClr val="lt2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914400" marR="0" lvl="1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1371600" marR="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1828800" marR="0" lvl="3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2286000" marR="0" lvl="4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2743200" marR="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3200400" marR="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3657600" marR="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4114800" marR="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  <p:sp>
        <p:nvSpPr>
          <p:cNvPr id="359" name="Google Shape;359;p41"/>
          <p:cNvSpPr txBox="1">
            <a:spLocks noGrp="1"/>
          </p:cNvSpPr>
          <p:nvPr>
            <p:ph type="body" idx="7"/>
          </p:nvPr>
        </p:nvSpPr>
        <p:spPr>
          <a:xfrm>
            <a:off x="2621281" y="2495551"/>
            <a:ext cx="17220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228600" algn="l">
              <a:spcBef>
                <a:spcPts val="200"/>
              </a:spcBef>
              <a:spcAft>
                <a:spcPts val="0"/>
              </a:spcAft>
              <a:buClr>
                <a:schemeClr val="lt2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914400" marR="0" lvl="1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1371600" marR="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1828800" marR="0" lvl="3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2286000" marR="0" lvl="4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2743200" marR="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3200400" marR="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3657600" marR="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4114800" marR="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  <p:sp>
        <p:nvSpPr>
          <p:cNvPr id="360" name="Google Shape;360;p41"/>
          <p:cNvSpPr txBox="1">
            <a:spLocks noGrp="1"/>
          </p:cNvSpPr>
          <p:nvPr>
            <p:ph type="body" idx="8"/>
          </p:nvPr>
        </p:nvSpPr>
        <p:spPr>
          <a:xfrm>
            <a:off x="2621281" y="2800351"/>
            <a:ext cx="17220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228600" algn="l">
              <a:spcBef>
                <a:spcPts val="200"/>
              </a:spcBef>
              <a:spcAft>
                <a:spcPts val="0"/>
              </a:spcAft>
              <a:buClr>
                <a:schemeClr val="lt2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914400" marR="0" lvl="1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1371600" marR="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1828800" marR="0" lvl="3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2286000" marR="0" lvl="4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2743200" marR="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3200400" marR="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3657600" marR="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4114800" marR="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  <p:pic>
        <p:nvPicPr>
          <p:cNvPr id="361" name="Google Shape;361;p41"/>
          <p:cNvPicPr preferRelativeResize="0"/>
          <p:nvPr/>
        </p:nvPicPr>
        <p:blipFill rotWithShape="1">
          <a:blip r:embed="rId13">
            <a:alphaModFix/>
          </a:blip>
          <a:srcRect/>
          <a:stretch/>
        </p:blipFill>
        <p:spPr>
          <a:xfrm>
            <a:off x="1609106" y="3333376"/>
            <a:ext cx="1286494" cy="1524374"/>
          </a:xfrm>
          <a:prstGeom prst="rect">
            <a:avLst/>
          </a:prstGeom>
          <a:noFill/>
          <a:ln>
            <a:noFill/>
          </a:ln>
        </p:spPr>
      </p:pic>
      <p:sp>
        <p:nvSpPr>
          <p:cNvPr id="362" name="Google Shape;362;p41"/>
          <p:cNvSpPr txBox="1">
            <a:spLocks noGrp="1"/>
          </p:cNvSpPr>
          <p:nvPr>
            <p:ph type="body" idx="9"/>
          </p:nvPr>
        </p:nvSpPr>
        <p:spPr>
          <a:xfrm>
            <a:off x="76200" y="438150"/>
            <a:ext cx="4264800" cy="60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ctr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Arial"/>
              <a:buNone/>
              <a:defRPr sz="30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914400" marR="0" lvl="1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1371600" marR="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1828800" marR="0" lvl="3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2286000" marR="0" lvl="4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2743200" marR="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3200400" marR="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3657600" marR="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4114800" marR="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  <p:sp>
        <p:nvSpPr>
          <p:cNvPr id="363" name="Google Shape;363;p41"/>
          <p:cNvSpPr txBox="1">
            <a:spLocks noGrp="1"/>
          </p:cNvSpPr>
          <p:nvPr>
            <p:ph type="body" idx="13"/>
          </p:nvPr>
        </p:nvSpPr>
        <p:spPr>
          <a:xfrm>
            <a:off x="76200" y="971550"/>
            <a:ext cx="4264800" cy="53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ctr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914400" marR="0" lvl="1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1371600" marR="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1828800" marR="0" lvl="3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2286000" marR="0" lvl="4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2743200" marR="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3200400" marR="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3657600" marR="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4114800" marR="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slideLayout" Target="../slideLayouts/slideLayout29.xml"/><Relationship Id="rId26" Type="http://schemas.openxmlformats.org/officeDocument/2006/relationships/slideLayout" Target="../slideLayouts/slideLayout37.xml"/><Relationship Id="rId3" Type="http://schemas.openxmlformats.org/officeDocument/2006/relationships/slideLayout" Target="../slideLayouts/slideLayout14.xml"/><Relationship Id="rId21" Type="http://schemas.openxmlformats.org/officeDocument/2006/relationships/slideLayout" Target="../slideLayouts/slideLayout32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5" Type="http://schemas.openxmlformats.org/officeDocument/2006/relationships/slideLayout" Target="../slideLayouts/slideLayout36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20" Type="http://schemas.openxmlformats.org/officeDocument/2006/relationships/slideLayout" Target="../slideLayouts/slideLayout31.xml"/><Relationship Id="rId29" Type="http://schemas.openxmlformats.org/officeDocument/2006/relationships/theme" Target="../theme/theme2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24" Type="http://schemas.openxmlformats.org/officeDocument/2006/relationships/slideLayout" Target="../slideLayouts/slideLayout35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23" Type="http://schemas.openxmlformats.org/officeDocument/2006/relationships/slideLayout" Target="../slideLayouts/slideLayout34.xml"/><Relationship Id="rId28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21.xml"/><Relationship Id="rId19" Type="http://schemas.openxmlformats.org/officeDocument/2006/relationships/slideLayout" Target="../slideLayouts/slideLayout30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Relationship Id="rId22" Type="http://schemas.openxmlformats.org/officeDocument/2006/relationships/slideLayout" Target="../slideLayouts/slideLayout33.xml"/><Relationship Id="rId27" Type="http://schemas.openxmlformats.org/officeDocument/2006/relationships/slideLayout" Target="../slideLayouts/slideLayout3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dk2" tx2="lt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  <p:sldLayoutId id="2147483670" r:id="rId12"/>
    <p:sldLayoutId id="2147483671" r:id="rId13"/>
    <p:sldLayoutId id="2147483672" r:id="rId14"/>
    <p:sldLayoutId id="2147483673" r:id="rId15"/>
    <p:sldLayoutId id="2147483674" r:id="rId16"/>
    <p:sldLayoutId id="2147483675" r:id="rId17"/>
    <p:sldLayoutId id="2147483676" r:id="rId18"/>
    <p:sldLayoutId id="2147483677" r:id="rId19"/>
    <p:sldLayoutId id="2147483678" r:id="rId20"/>
    <p:sldLayoutId id="2147483679" r:id="rId21"/>
    <p:sldLayoutId id="2147483680" r:id="rId22"/>
    <p:sldLayoutId id="2147483681" r:id="rId23"/>
    <p:sldLayoutId id="2147483682" r:id="rId24"/>
    <p:sldLayoutId id="2147483683" r:id="rId25"/>
    <p:sldLayoutId id="2147483684" r:id="rId26"/>
    <p:sldLayoutId id="2147483685" r:id="rId27"/>
    <p:sldLayoutId id="2147483686" r:id="rId28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u.org/headwaters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9.xml"/><Relationship Id="rId4" Type="http://schemas.openxmlformats.org/officeDocument/2006/relationships/hyperlink" Target="http://www.tu.org/headwaters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9.xml"/><Relationship Id="rId4" Type="http://schemas.openxmlformats.org/officeDocument/2006/relationships/hyperlink" Target="http://www.tu.org/headwaters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u.org/headwaters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41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9.xml"/><Relationship Id="rId4" Type="http://schemas.openxmlformats.org/officeDocument/2006/relationships/hyperlink" Target="http://www.tu.org/headwaters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" name="Google Shape;368;p42"/>
          <p:cNvSpPr txBox="1">
            <a:spLocks noGrp="1"/>
          </p:cNvSpPr>
          <p:nvPr>
            <p:ph type="body" idx="1"/>
          </p:nvPr>
        </p:nvSpPr>
        <p:spPr>
          <a:xfrm>
            <a:off x="1447800" y="1885949"/>
            <a:ext cx="5867400" cy="68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</a:pPr>
            <a:r>
              <a:rPr lang="en" sz="4600"/>
              <a:t>Lesson 1.1</a:t>
            </a:r>
            <a:endParaRPr sz="4600"/>
          </a:p>
        </p:txBody>
      </p:sp>
      <p:sp>
        <p:nvSpPr>
          <p:cNvPr id="369" name="Google Shape;369;p42"/>
          <p:cNvSpPr txBox="1">
            <a:spLocks noGrp="1"/>
          </p:cNvSpPr>
          <p:nvPr>
            <p:ph type="body" idx="2"/>
          </p:nvPr>
        </p:nvSpPr>
        <p:spPr>
          <a:xfrm>
            <a:off x="1447800" y="2571750"/>
            <a:ext cx="5867400" cy="213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</a:pPr>
            <a:r>
              <a:rPr lang="en" sz="3000" dirty="0"/>
              <a:t>Introducing Ecology</a:t>
            </a:r>
            <a:endParaRPr sz="3000" dirty="0"/>
          </a:p>
        </p:txBody>
      </p:sp>
      <p:sp>
        <p:nvSpPr>
          <p:cNvPr id="2" name="Google Shape;396;p45">
            <a:extLst>
              <a:ext uri="{FF2B5EF4-FFF2-40B4-BE49-F238E27FC236}">
                <a16:creationId xmlns:a16="http://schemas.microsoft.com/office/drawing/2014/main" id="{799AE6D8-A385-1B65-4497-5FEE684EE96E}"/>
              </a:ext>
            </a:extLst>
          </p:cNvPr>
          <p:cNvSpPr txBox="1">
            <a:spLocks/>
          </p:cNvSpPr>
          <p:nvPr/>
        </p:nvSpPr>
        <p:spPr>
          <a:xfrm>
            <a:off x="152400" y="4554958"/>
            <a:ext cx="7793026" cy="396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1000" u="sng" dirty="0">
                <a:solidFill>
                  <a:schemeClr val="bg1"/>
                </a:solidFill>
                <a:latin typeface="+mj-lt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www.tu.org/headwaters</a:t>
            </a:r>
            <a:br>
              <a:rPr lang="en-US" sz="1000" u="sng" dirty="0">
                <a:solidFill>
                  <a:schemeClr val="bg1"/>
                </a:solidFill>
                <a:latin typeface="+mj-lt"/>
              </a:rPr>
            </a:br>
            <a:r>
              <a:rPr lang="en-US" sz="1000" dirty="0">
                <a:solidFill>
                  <a:schemeClr val="bg1"/>
                </a:solidFill>
                <a:effectLst/>
                <a:latin typeface="+mj-lt"/>
                <a:ea typeface="Gill Sans" panose="020B0604020202020204" charset="0"/>
                <a:cs typeface="Gill Sans" panose="020B0604020202020204" charset="0"/>
              </a:rPr>
              <a:t>© 2025 Trout Unlimited.  Any use of the text or images this document contains without permission of 2025 Trout Unlimited is prohibited.</a:t>
            </a:r>
            <a:endParaRPr lang="en-US" sz="1000" dirty="0">
              <a:solidFill>
                <a:schemeClr val="bg1"/>
              </a:solidFill>
              <a:effectLst/>
              <a:latin typeface="+mj-lt"/>
              <a:ea typeface="Arial" panose="020B0604020202020204" pitchFamily="34" charset="0"/>
            </a:endParaRPr>
          </a:p>
          <a:p>
            <a:endParaRPr lang="en-US" u="sng" dirty="0">
              <a:solidFill>
                <a:schemeClr val="bg1"/>
              </a:solidFill>
            </a:endParaRPr>
          </a:p>
          <a:p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Rectangle 1">
            <a:extLst>
              <a:ext uri="{FF2B5EF4-FFF2-40B4-BE49-F238E27FC236}">
                <a16:creationId xmlns:a16="http://schemas.microsoft.com/office/drawing/2014/main" id="{2D884A74-4E08-1026-A904-653379968A1C}"/>
              </a:ext>
            </a:extLst>
          </p:cNvPr>
          <p:cNvSpPr>
            <a:spLocks noChangeArrowheads="1"/>
          </p:cNvSpPr>
          <p:nvPr/>
        </p:nvSpPr>
        <p:spPr bwMode="auto">
          <a:xfrm>
            <a:off x="-6875" y="-385011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8C0A4CEC-F16B-B49F-0375-EDDBD11448E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42E7C9CE-CF8F-5612-6E0F-9705B5B0C2A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1524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4" name="Google Shape;374;p43"/>
          <p:cNvSpPr txBox="1">
            <a:spLocks noGrp="1"/>
          </p:cNvSpPr>
          <p:nvPr>
            <p:ph type="title"/>
          </p:nvPr>
        </p:nvSpPr>
        <p:spPr>
          <a:xfrm>
            <a:off x="304800" y="133350"/>
            <a:ext cx="7620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Gill Sans"/>
              <a:buNone/>
            </a:pPr>
            <a:r>
              <a:rPr lang="en"/>
              <a:t>Organisms, populations, species</a:t>
            </a:r>
            <a:endParaRPr/>
          </a:p>
        </p:txBody>
      </p:sp>
      <p:sp>
        <p:nvSpPr>
          <p:cNvPr id="375" name="Google Shape;375;p43"/>
          <p:cNvSpPr txBox="1">
            <a:spLocks noGrp="1"/>
          </p:cNvSpPr>
          <p:nvPr>
            <p:ph type="body" idx="1"/>
          </p:nvPr>
        </p:nvSpPr>
        <p:spPr>
          <a:xfrm>
            <a:off x="272775" y="1047750"/>
            <a:ext cx="8397900" cy="360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/>
          <a:p>
            <a:pPr marL="457200" lvl="0" indent="-3683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Calibri"/>
              <a:buChar char="●"/>
            </a:pPr>
            <a:r>
              <a:rPr lang="en" sz="2200" b="1">
                <a:solidFill>
                  <a:srgbClr val="000000"/>
                </a:solidFill>
              </a:rPr>
              <a:t>Organism</a:t>
            </a:r>
            <a:r>
              <a:rPr lang="en" sz="2200" b="1" i="1">
                <a:solidFill>
                  <a:srgbClr val="000000"/>
                </a:solidFill>
              </a:rPr>
              <a:t> </a:t>
            </a:r>
            <a:r>
              <a:rPr lang="en" sz="2200">
                <a:solidFill>
                  <a:srgbClr val="000000"/>
                </a:solidFill>
              </a:rPr>
              <a:t>- a living thing</a:t>
            </a:r>
            <a:endParaRPr sz="2200">
              <a:solidFill>
                <a:srgbClr val="000000"/>
              </a:solidFill>
            </a:endParaRPr>
          </a:p>
          <a:p>
            <a:pPr marL="457200" lvl="0" indent="-3683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Calibri"/>
              <a:buChar char="●"/>
            </a:pPr>
            <a:r>
              <a:rPr lang="en" sz="2200" b="1">
                <a:solidFill>
                  <a:srgbClr val="000000"/>
                </a:solidFill>
              </a:rPr>
              <a:t>Species</a:t>
            </a:r>
            <a:r>
              <a:rPr lang="en" sz="2200" b="1" i="1">
                <a:solidFill>
                  <a:srgbClr val="000000"/>
                </a:solidFill>
              </a:rPr>
              <a:t> </a:t>
            </a:r>
            <a:r>
              <a:rPr lang="en" sz="2200">
                <a:solidFill>
                  <a:srgbClr val="000000"/>
                </a:solidFill>
              </a:rPr>
              <a:t>- a group of organisms </a:t>
            </a:r>
            <a:endParaRPr sz="2200">
              <a:solidFill>
                <a:srgbClr val="000000"/>
              </a:solidFill>
            </a:endParaRPr>
          </a:p>
          <a:p>
            <a:pPr marL="914400" lvl="1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Gill Sans"/>
              <a:buChar char="○"/>
            </a:pPr>
            <a:r>
              <a:rPr lang="en" sz="1800">
                <a:solidFill>
                  <a:srgbClr val="000000"/>
                </a:solidFill>
              </a:rPr>
              <a:t>with similar characteristics that</a:t>
            </a:r>
            <a:endParaRPr sz="1800">
              <a:solidFill>
                <a:srgbClr val="000000"/>
              </a:solidFill>
            </a:endParaRPr>
          </a:p>
          <a:p>
            <a:pPr marL="914400" lvl="1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Gill Sans"/>
              <a:buChar char="○"/>
            </a:pPr>
            <a:r>
              <a:rPr lang="en" sz="1800">
                <a:solidFill>
                  <a:srgbClr val="000000"/>
                </a:solidFill>
              </a:rPr>
              <a:t>can potentially interbreed</a:t>
            </a:r>
            <a:endParaRPr sz="1800">
              <a:solidFill>
                <a:srgbClr val="000000"/>
              </a:solidFill>
            </a:endParaRPr>
          </a:p>
          <a:p>
            <a:pPr marL="914400" lvl="1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Gill Sans"/>
              <a:buChar char="○"/>
            </a:pPr>
            <a:r>
              <a:rPr lang="en" sz="1800">
                <a:solidFill>
                  <a:srgbClr val="000000"/>
                </a:solidFill>
              </a:rPr>
              <a:t>and produce fertile offspring.</a:t>
            </a:r>
            <a:endParaRPr sz="1800">
              <a:solidFill>
                <a:srgbClr val="000000"/>
              </a:solidFill>
            </a:endParaRPr>
          </a:p>
          <a:p>
            <a:pPr marL="914400" lvl="1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Char char="○"/>
            </a:pPr>
            <a:r>
              <a:rPr lang="en" sz="1800">
                <a:solidFill>
                  <a:srgbClr val="000000"/>
                </a:solidFill>
              </a:rPr>
              <a:t>Note that some species can interbreed to produce </a:t>
            </a:r>
            <a:r>
              <a:rPr lang="en" sz="1800" b="1">
                <a:solidFill>
                  <a:srgbClr val="000000"/>
                </a:solidFill>
              </a:rPr>
              <a:t>hybrid</a:t>
            </a:r>
            <a:r>
              <a:rPr lang="en" sz="1800">
                <a:solidFill>
                  <a:srgbClr val="000000"/>
                </a:solidFill>
              </a:rPr>
              <a:t> offspring.</a:t>
            </a:r>
            <a:endParaRPr sz="1800">
              <a:solidFill>
                <a:srgbClr val="000000"/>
              </a:solidFill>
            </a:endParaRPr>
          </a:p>
          <a:p>
            <a:pPr marL="457200" lvl="0" indent="-3683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Calibri"/>
              <a:buChar char="●"/>
            </a:pPr>
            <a:r>
              <a:rPr lang="en" sz="2200" b="1">
                <a:solidFill>
                  <a:srgbClr val="000000"/>
                </a:solidFill>
              </a:rPr>
              <a:t>Population</a:t>
            </a:r>
            <a:r>
              <a:rPr lang="en" sz="2200" b="1" i="1">
                <a:solidFill>
                  <a:srgbClr val="000000"/>
                </a:solidFill>
              </a:rPr>
              <a:t> </a:t>
            </a:r>
            <a:r>
              <a:rPr lang="en" sz="2200">
                <a:solidFill>
                  <a:srgbClr val="000000"/>
                </a:solidFill>
              </a:rPr>
              <a:t>- a group of organisms</a:t>
            </a:r>
            <a:endParaRPr sz="2200">
              <a:solidFill>
                <a:srgbClr val="000000"/>
              </a:solidFill>
            </a:endParaRPr>
          </a:p>
          <a:p>
            <a:pPr marL="914400" lvl="1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Gill Sans"/>
              <a:buChar char="○"/>
            </a:pPr>
            <a:r>
              <a:rPr lang="en" sz="1800">
                <a:solidFill>
                  <a:srgbClr val="000000"/>
                </a:solidFill>
              </a:rPr>
              <a:t>of the same species who</a:t>
            </a:r>
            <a:endParaRPr sz="1800">
              <a:solidFill>
                <a:srgbClr val="000000"/>
              </a:solidFill>
            </a:endParaRPr>
          </a:p>
          <a:p>
            <a:pPr marL="914400" lvl="1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Gill Sans"/>
              <a:buChar char="○"/>
            </a:pPr>
            <a:r>
              <a:rPr lang="en" sz="1800">
                <a:solidFill>
                  <a:srgbClr val="000000"/>
                </a:solidFill>
              </a:rPr>
              <a:t>live in the same area</a:t>
            </a:r>
            <a:endParaRPr sz="1800">
              <a:solidFill>
                <a:srgbClr val="000000"/>
              </a:solidFill>
            </a:endParaRPr>
          </a:p>
          <a:p>
            <a:pPr marL="914400" lvl="1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Gill Sans"/>
              <a:buChar char="○"/>
            </a:pPr>
            <a:r>
              <a:rPr lang="en" sz="1800">
                <a:solidFill>
                  <a:srgbClr val="000000"/>
                </a:solidFill>
              </a:rPr>
              <a:t>at the same time.</a:t>
            </a:r>
            <a:endParaRPr sz="2200">
              <a:solidFill>
                <a:srgbClr val="000000"/>
              </a:solidFill>
            </a:endParaRPr>
          </a:p>
        </p:txBody>
      </p:sp>
      <p:sp>
        <p:nvSpPr>
          <p:cNvPr id="377" name="Google Shape;377;p43"/>
          <p:cNvSpPr txBox="1">
            <a:spLocks noGrp="1"/>
          </p:cNvSpPr>
          <p:nvPr>
            <p:ph type="sldNum" idx="12"/>
          </p:nvPr>
        </p:nvSpPr>
        <p:spPr>
          <a:xfrm>
            <a:off x="8382000" y="4888706"/>
            <a:ext cx="685800" cy="25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</a:t>
            </a:fld>
            <a:endParaRPr/>
          </a:p>
        </p:txBody>
      </p:sp>
      <p:sp>
        <p:nvSpPr>
          <p:cNvPr id="378" name="Google Shape;378;p43"/>
          <p:cNvSpPr txBox="1"/>
          <p:nvPr/>
        </p:nvSpPr>
        <p:spPr>
          <a:xfrm>
            <a:off x="6547300" y="2537125"/>
            <a:ext cx="2027700" cy="32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latin typeface="Gill Sans"/>
                <a:ea typeface="Gill Sans"/>
                <a:cs typeface="Gill Sans"/>
                <a:sym typeface="Gill Sans"/>
              </a:rPr>
              <a:t>© 2014 Trout Unlimited</a:t>
            </a:r>
            <a:endParaRPr sz="800">
              <a:latin typeface="Gill Sans"/>
              <a:ea typeface="Gill Sans"/>
              <a:cs typeface="Gill Sans"/>
              <a:sym typeface="Gill Sans"/>
            </a:endParaRPr>
          </a:p>
        </p:txBody>
      </p:sp>
      <p:pic>
        <p:nvPicPr>
          <p:cNvPr id="379" name="Google Shape;379;p4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920425" y="911150"/>
            <a:ext cx="3686098" cy="1660599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Google Shape;396;p45">
            <a:extLst>
              <a:ext uri="{FF2B5EF4-FFF2-40B4-BE49-F238E27FC236}">
                <a16:creationId xmlns:a16="http://schemas.microsoft.com/office/drawing/2014/main" id="{FCD7FA90-FA47-69B9-BF58-6376DF77900C}"/>
              </a:ext>
            </a:extLst>
          </p:cNvPr>
          <p:cNvSpPr txBox="1">
            <a:spLocks noGrp="1"/>
          </p:cNvSpPr>
          <p:nvPr>
            <p:ph type="ftr" idx="11"/>
          </p:nvPr>
        </p:nvSpPr>
        <p:spPr>
          <a:xfrm>
            <a:off x="457199" y="4876950"/>
            <a:ext cx="2120995" cy="25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u="sng" dirty="0">
                <a:solidFill>
                  <a:schemeClr val="bg1"/>
                </a:solidFill>
                <a:highlight>
                  <a:schemeClr val="dk2"/>
                </a:highlight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www.tu.org/headwaters</a:t>
            </a:r>
            <a:endParaRPr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" name="Google Shape;384;p44"/>
          <p:cNvSpPr txBox="1">
            <a:spLocks noGrp="1"/>
          </p:cNvSpPr>
          <p:nvPr>
            <p:ph type="title"/>
          </p:nvPr>
        </p:nvSpPr>
        <p:spPr>
          <a:xfrm>
            <a:off x="304800" y="133350"/>
            <a:ext cx="7620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Gill Sans"/>
              <a:buNone/>
            </a:pPr>
            <a:r>
              <a:rPr lang="en"/>
              <a:t>Populations, communities, ecosystems</a:t>
            </a:r>
            <a:endParaRPr/>
          </a:p>
        </p:txBody>
      </p:sp>
      <p:sp>
        <p:nvSpPr>
          <p:cNvPr id="385" name="Google Shape;385;p44"/>
          <p:cNvSpPr txBox="1">
            <a:spLocks noGrp="1"/>
          </p:cNvSpPr>
          <p:nvPr>
            <p:ph type="body" idx="1"/>
          </p:nvPr>
        </p:nvSpPr>
        <p:spPr>
          <a:xfrm>
            <a:off x="272775" y="1047750"/>
            <a:ext cx="8397900" cy="360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lvl="0" indent="-3683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Calibri"/>
              <a:buChar char="●"/>
            </a:pPr>
            <a:r>
              <a:rPr lang="en" sz="2200" b="1">
                <a:solidFill>
                  <a:srgbClr val="000000"/>
                </a:solidFill>
              </a:rPr>
              <a:t>Population</a:t>
            </a:r>
            <a:r>
              <a:rPr lang="en" sz="2200" b="1" i="1">
                <a:solidFill>
                  <a:srgbClr val="000000"/>
                </a:solidFill>
              </a:rPr>
              <a:t> </a:t>
            </a:r>
            <a:r>
              <a:rPr lang="en" sz="2200">
                <a:solidFill>
                  <a:srgbClr val="000000"/>
                </a:solidFill>
              </a:rPr>
              <a:t>- a group of organisms</a:t>
            </a:r>
            <a:endParaRPr sz="2200">
              <a:solidFill>
                <a:srgbClr val="000000"/>
              </a:solidFill>
            </a:endParaRPr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Gill Sans"/>
              <a:buChar char="○"/>
            </a:pPr>
            <a:r>
              <a:rPr lang="en" sz="1800">
                <a:solidFill>
                  <a:srgbClr val="000000"/>
                </a:solidFill>
              </a:rPr>
              <a:t>of the </a:t>
            </a:r>
            <a:r>
              <a:rPr lang="en" sz="1800" u="sng">
                <a:solidFill>
                  <a:srgbClr val="000000"/>
                </a:solidFill>
              </a:rPr>
              <a:t>same</a:t>
            </a:r>
            <a:r>
              <a:rPr lang="en" sz="1800">
                <a:solidFill>
                  <a:srgbClr val="000000"/>
                </a:solidFill>
              </a:rPr>
              <a:t> species who</a:t>
            </a:r>
            <a:endParaRPr sz="1800">
              <a:solidFill>
                <a:srgbClr val="000000"/>
              </a:solidFill>
            </a:endParaRPr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Gill Sans"/>
              <a:buChar char="○"/>
            </a:pPr>
            <a:r>
              <a:rPr lang="en" sz="1800">
                <a:solidFill>
                  <a:srgbClr val="000000"/>
                </a:solidFill>
              </a:rPr>
              <a:t>live in the same area and time.</a:t>
            </a:r>
            <a:endParaRPr sz="1800">
              <a:solidFill>
                <a:srgbClr val="000000"/>
              </a:solidFill>
            </a:endParaRPr>
          </a:p>
          <a:p>
            <a:pPr marL="457200" lvl="0" indent="-355600" algn="l" rtl="0"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alibri"/>
              <a:buChar char="●"/>
            </a:pPr>
            <a:r>
              <a:rPr lang="en" sz="2200" b="1">
                <a:solidFill>
                  <a:srgbClr val="000000"/>
                </a:solidFill>
              </a:rPr>
              <a:t>Community</a:t>
            </a:r>
            <a:r>
              <a:rPr lang="en" sz="2200" b="1" i="1">
                <a:solidFill>
                  <a:srgbClr val="000000"/>
                </a:solidFill>
              </a:rPr>
              <a:t> </a:t>
            </a:r>
            <a:r>
              <a:rPr lang="en" sz="2200">
                <a:solidFill>
                  <a:srgbClr val="000000"/>
                </a:solidFill>
              </a:rPr>
              <a:t>- a group of populations</a:t>
            </a:r>
            <a:r>
              <a:rPr lang="en">
                <a:solidFill>
                  <a:srgbClr val="000000"/>
                </a:solidFill>
              </a:rPr>
              <a:t> </a:t>
            </a:r>
            <a:endParaRPr>
              <a:solidFill>
                <a:srgbClr val="000000"/>
              </a:solidFill>
            </a:endParaRPr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Gill Sans"/>
              <a:buChar char="○"/>
            </a:pPr>
            <a:r>
              <a:rPr lang="en" sz="1800">
                <a:solidFill>
                  <a:srgbClr val="000000"/>
                </a:solidFill>
              </a:rPr>
              <a:t>of </a:t>
            </a:r>
            <a:r>
              <a:rPr lang="en" sz="1800" u="sng">
                <a:solidFill>
                  <a:srgbClr val="000000"/>
                </a:solidFill>
              </a:rPr>
              <a:t>different</a:t>
            </a:r>
            <a:r>
              <a:rPr lang="en" sz="1800">
                <a:solidFill>
                  <a:srgbClr val="000000"/>
                </a:solidFill>
              </a:rPr>
              <a:t> species living together</a:t>
            </a:r>
            <a:endParaRPr sz="1800">
              <a:solidFill>
                <a:srgbClr val="000000"/>
              </a:solidFill>
            </a:endParaRPr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Gill Sans"/>
              <a:buChar char="○"/>
            </a:pPr>
            <a:r>
              <a:rPr lang="en" sz="1800">
                <a:solidFill>
                  <a:srgbClr val="000000"/>
                </a:solidFill>
              </a:rPr>
              <a:t>and interacting</a:t>
            </a:r>
            <a:endParaRPr sz="1800">
              <a:solidFill>
                <a:srgbClr val="000000"/>
              </a:solidFill>
            </a:endParaRPr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Gill Sans"/>
              <a:buChar char="○"/>
            </a:pPr>
            <a:r>
              <a:rPr lang="en" sz="1800">
                <a:solidFill>
                  <a:srgbClr val="000000"/>
                </a:solidFill>
              </a:rPr>
              <a:t>in a common area and time.</a:t>
            </a:r>
            <a:endParaRPr sz="1800">
              <a:solidFill>
                <a:srgbClr val="000000"/>
              </a:solidFill>
            </a:endParaRPr>
          </a:p>
          <a:p>
            <a:pPr marL="457200" lvl="0" indent="-368300" algn="l" rtl="0"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Calibri"/>
              <a:buChar char="●"/>
            </a:pPr>
            <a:r>
              <a:rPr lang="en" sz="2200" b="1">
                <a:solidFill>
                  <a:srgbClr val="000000"/>
                </a:solidFill>
              </a:rPr>
              <a:t>Ecosystem</a:t>
            </a:r>
            <a:r>
              <a:rPr lang="en" sz="2200" b="1" i="1">
                <a:solidFill>
                  <a:srgbClr val="000000"/>
                </a:solidFill>
              </a:rPr>
              <a:t> </a:t>
            </a:r>
            <a:r>
              <a:rPr lang="en" sz="2200">
                <a:solidFill>
                  <a:srgbClr val="000000"/>
                </a:solidFill>
              </a:rPr>
              <a:t>- is a </a:t>
            </a:r>
            <a:endParaRPr sz="2200">
              <a:solidFill>
                <a:srgbClr val="000000"/>
              </a:solidFill>
            </a:endParaRPr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Gill Sans"/>
              <a:buChar char="○"/>
            </a:pPr>
            <a:r>
              <a:rPr lang="en" sz="1800">
                <a:solidFill>
                  <a:srgbClr val="000000"/>
                </a:solidFill>
              </a:rPr>
              <a:t>community</a:t>
            </a:r>
            <a:endParaRPr sz="1800">
              <a:solidFill>
                <a:srgbClr val="000000"/>
              </a:solidFill>
            </a:endParaRPr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Gill Sans"/>
              <a:buChar char="○"/>
            </a:pPr>
            <a:r>
              <a:rPr lang="en" sz="1800">
                <a:solidFill>
                  <a:srgbClr val="000000"/>
                </a:solidFill>
              </a:rPr>
              <a:t>interacting with the abiotic environment.</a:t>
            </a:r>
            <a:endParaRPr sz="2400" b="1">
              <a:solidFill>
                <a:srgbClr val="000000"/>
              </a:solidFill>
            </a:endParaRPr>
          </a:p>
        </p:txBody>
      </p:sp>
      <p:sp>
        <p:nvSpPr>
          <p:cNvPr id="387" name="Google Shape;387;p44"/>
          <p:cNvSpPr txBox="1">
            <a:spLocks noGrp="1"/>
          </p:cNvSpPr>
          <p:nvPr>
            <p:ph type="sldNum" idx="12"/>
          </p:nvPr>
        </p:nvSpPr>
        <p:spPr>
          <a:xfrm>
            <a:off x="8382000" y="4888706"/>
            <a:ext cx="685800" cy="25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3</a:t>
            </a:fld>
            <a:endParaRPr/>
          </a:p>
        </p:txBody>
      </p:sp>
      <p:sp>
        <p:nvSpPr>
          <p:cNvPr id="388" name="Google Shape;388;p44"/>
          <p:cNvSpPr txBox="1"/>
          <p:nvPr/>
        </p:nvSpPr>
        <p:spPr>
          <a:xfrm>
            <a:off x="6366475" y="3494050"/>
            <a:ext cx="2027700" cy="32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latin typeface="Gill Sans"/>
                <a:ea typeface="Gill Sans"/>
                <a:cs typeface="Gill Sans"/>
                <a:sym typeface="Gill Sans"/>
              </a:rPr>
              <a:t>© 2023 Josh Duplechian, Trout Unlimited</a:t>
            </a:r>
            <a:endParaRPr sz="800">
              <a:latin typeface="Gill Sans"/>
              <a:ea typeface="Gill Sans"/>
              <a:cs typeface="Gill Sans"/>
              <a:sym typeface="Gill Sans"/>
            </a:endParaRPr>
          </a:p>
        </p:txBody>
      </p:sp>
      <p:pic>
        <p:nvPicPr>
          <p:cNvPr id="389" name="Google Shape;389;p4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474775" y="2009075"/>
            <a:ext cx="3463799" cy="149325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Google Shape;396;p45">
            <a:extLst>
              <a:ext uri="{FF2B5EF4-FFF2-40B4-BE49-F238E27FC236}">
                <a16:creationId xmlns:a16="http://schemas.microsoft.com/office/drawing/2014/main" id="{119FB392-B15E-B243-C2C7-BB4B7E55FEC5}"/>
              </a:ext>
            </a:extLst>
          </p:cNvPr>
          <p:cNvSpPr txBox="1">
            <a:spLocks noGrp="1"/>
          </p:cNvSpPr>
          <p:nvPr>
            <p:ph type="ftr" idx="11"/>
          </p:nvPr>
        </p:nvSpPr>
        <p:spPr>
          <a:xfrm>
            <a:off x="457199" y="4876950"/>
            <a:ext cx="2120995" cy="25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u="sng" dirty="0">
                <a:solidFill>
                  <a:schemeClr val="bg1"/>
                </a:solidFill>
                <a:highlight>
                  <a:schemeClr val="dk2"/>
                </a:highlight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www.tu.org/headwaters</a:t>
            </a:r>
            <a:endParaRPr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4" name="Google Shape;394;p45"/>
          <p:cNvSpPr txBox="1">
            <a:spLocks noGrp="1"/>
          </p:cNvSpPr>
          <p:nvPr>
            <p:ph type="title"/>
          </p:nvPr>
        </p:nvSpPr>
        <p:spPr>
          <a:xfrm>
            <a:off x="304800" y="133350"/>
            <a:ext cx="7620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Gill Sans"/>
              <a:buNone/>
            </a:pPr>
            <a:r>
              <a:rPr lang="en"/>
              <a:t>Habitat</a:t>
            </a:r>
            <a:endParaRPr/>
          </a:p>
        </p:txBody>
      </p:sp>
      <p:sp>
        <p:nvSpPr>
          <p:cNvPr id="395" name="Google Shape;395;p45"/>
          <p:cNvSpPr txBox="1">
            <a:spLocks noGrp="1"/>
          </p:cNvSpPr>
          <p:nvPr>
            <p:ph type="body" idx="1"/>
          </p:nvPr>
        </p:nvSpPr>
        <p:spPr>
          <a:xfrm>
            <a:off x="272775" y="1047750"/>
            <a:ext cx="8397900" cy="360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lvl="0" indent="-368300" algn="l" rtl="0">
              <a:lnSpc>
                <a:spcPct val="114285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Char char="●"/>
            </a:pPr>
            <a:r>
              <a:rPr lang="en" sz="2200" dirty="0">
                <a:solidFill>
                  <a:srgbClr val="000000"/>
                </a:solidFill>
              </a:rPr>
              <a:t>An organism’s </a:t>
            </a:r>
            <a:r>
              <a:rPr lang="en" sz="2200" b="1" dirty="0">
                <a:solidFill>
                  <a:srgbClr val="000000"/>
                </a:solidFill>
              </a:rPr>
              <a:t>habitat</a:t>
            </a:r>
            <a:r>
              <a:rPr lang="en" sz="2200" dirty="0">
                <a:solidFill>
                  <a:srgbClr val="000000"/>
                </a:solidFill>
              </a:rPr>
              <a:t> is the physical place or environment in which it lives.</a:t>
            </a:r>
            <a:endParaRPr sz="2200" dirty="0">
              <a:solidFill>
                <a:srgbClr val="000000"/>
              </a:solidFill>
            </a:endParaRPr>
          </a:p>
          <a:p>
            <a:pPr marL="457200" lvl="0" indent="-368300" algn="l" rtl="0">
              <a:lnSpc>
                <a:spcPct val="114285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Char char="●"/>
            </a:pPr>
            <a:r>
              <a:rPr lang="en" sz="2200" dirty="0">
                <a:solidFill>
                  <a:srgbClr val="000000"/>
                </a:solidFill>
              </a:rPr>
              <a:t>An organism’s habitat is not always of a single type. Some organisms occupy a </a:t>
            </a:r>
            <a:r>
              <a:rPr lang="en" sz="2200" b="1" dirty="0">
                <a:solidFill>
                  <a:srgbClr val="000000"/>
                </a:solidFill>
              </a:rPr>
              <a:t>range of habitats</a:t>
            </a:r>
            <a:r>
              <a:rPr lang="en" sz="2200" dirty="0">
                <a:solidFill>
                  <a:srgbClr val="000000"/>
                </a:solidFill>
              </a:rPr>
              <a:t>. Why?</a:t>
            </a:r>
            <a:endParaRPr sz="2200" b="1" dirty="0">
              <a:solidFill>
                <a:srgbClr val="000000"/>
              </a:solidFill>
            </a:endParaRPr>
          </a:p>
        </p:txBody>
      </p:sp>
      <p:sp>
        <p:nvSpPr>
          <p:cNvPr id="396" name="Google Shape;396;p45"/>
          <p:cNvSpPr txBox="1">
            <a:spLocks noGrp="1"/>
          </p:cNvSpPr>
          <p:nvPr>
            <p:ph type="ftr" idx="11"/>
          </p:nvPr>
        </p:nvSpPr>
        <p:spPr>
          <a:xfrm>
            <a:off x="457199" y="4876950"/>
            <a:ext cx="2120995" cy="25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u="sng" dirty="0">
                <a:solidFill>
                  <a:schemeClr val="bg1"/>
                </a:solidFill>
                <a:highlight>
                  <a:schemeClr val="dk2"/>
                </a:highlight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www.tu.org/headwaters</a:t>
            </a:r>
            <a:endParaRPr dirty="0">
              <a:solidFill>
                <a:schemeClr val="bg1"/>
              </a:solidFill>
            </a:endParaRPr>
          </a:p>
        </p:txBody>
      </p:sp>
      <p:sp>
        <p:nvSpPr>
          <p:cNvPr id="397" name="Google Shape;397;p45"/>
          <p:cNvSpPr txBox="1">
            <a:spLocks noGrp="1"/>
          </p:cNvSpPr>
          <p:nvPr>
            <p:ph type="sldNum" idx="12"/>
          </p:nvPr>
        </p:nvSpPr>
        <p:spPr>
          <a:xfrm>
            <a:off x="8382000" y="4888706"/>
            <a:ext cx="685800" cy="25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4</a:t>
            </a:fld>
            <a:endParaRPr/>
          </a:p>
        </p:txBody>
      </p:sp>
      <p:sp>
        <p:nvSpPr>
          <p:cNvPr id="398" name="Google Shape;398;p45"/>
          <p:cNvSpPr txBox="1"/>
          <p:nvPr/>
        </p:nvSpPr>
        <p:spPr>
          <a:xfrm>
            <a:off x="3699475" y="4332250"/>
            <a:ext cx="2027700" cy="32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latin typeface="Gill Sans"/>
                <a:ea typeface="Gill Sans"/>
                <a:cs typeface="Gill Sans"/>
                <a:sym typeface="Gill Sans"/>
              </a:rPr>
              <a:t>© 2024 Justin Carfagnini, Trout Unlimited</a:t>
            </a:r>
            <a:endParaRPr sz="800">
              <a:latin typeface="Gill Sans"/>
              <a:ea typeface="Gill Sans"/>
              <a:cs typeface="Gill Sans"/>
              <a:sym typeface="Gill Sans"/>
            </a:endParaRPr>
          </a:p>
        </p:txBody>
      </p:sp>
      <p:pic>
        <p:nvPicPr>
          <p:cNvPr id="399" name="Google Shape;399;p4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626875" y="2731250"/>
            <a:ext cx="4027374" cy="1596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4" name="Google Shape;404;p46"/>
          <p:cNvSpPr txBox="1">
            <a:spLocks noGrp="1"/>
          </p:cNvSpPr>
          <p:nvPr>
            <p:ph type="title"/>
          </p:nvPr>
        </p:nvSpPr>
        <p:spPr>
          <a:xfrm>
            <a:off x="304800" y="133350"/>
            <a:ext cx="7620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Gill Sans"/>
              <a:buNone/>
            </a:pPr>
            <a:r>
              <a:rPr lang="en"/>
              <a:t>Niche</a:t>
            </a:r>
            <a:endParaRPr/>
          </a:p>
        </p:txBody>
      </p:sp>
      <p:sp>
        <p:nvSpPr>
          <p:cNvPr id="405" name="Google Shape;405;p46"/>
          <p:cNvSpPr txBox="1">
            <a:spLocks noGrp="1"/>
          </p:cNvSpPr>
          <p:nvPr>
            <p:ph type="body" idx="1"/>
          </p:nvPr>
        </p:nvSpPr>
        <p:spPr>
          <a:xfrm>
            <a:off x="272775" y="1047750"/>
            <a:ext cx="5037000" cy="359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70000" lnSpcReduction="20000"/>
          </a:bodyPr>
          <a:lstStyle/>
          <a:p>
            <a:pPr marL="457200" lvl="0" indent="-339725" algn="l" rtl="0">
              <a:lnSpc>
                <a:spcPct val="103225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Char char="●"/>
            </a:pPr>
            <a:r>
              <a:rPr lang="en" sz="2500">
                <a:solidFill>
                  <a:srgbClr val="000000"/>
                </a:solidFill>
              </a:rPr>
              <a:t>The ecological</a:t>
            </a:r>
            <a:r>
              <a:rPr lang="en" sz="2500" b="1">
                <a:solidFill>
                  <a:srgbClr val="000000"/>
                </a:solidFill>
              </a:rPr>
              <a:t> niche</a:t>
            </a:r>
            <a:r>
              <a:rPr lang="en" sz="2500">
                <a:solidFill>
                  <a:srgbClr val="000000"/>
                </a:solidFill>
              </a:rPr>
              <a:t> describes the functional role of an organism in its environment. A niche comprises:</a:t>
            </a:r>
            <a:endParaRPr sz="2500">
              <a:solidFill>
                <a:srgbClr val="000000"/>
              </a:solidFill>
            </a:endParaRPr>
          </a:p>
          <a:p>
            <a:pPr marL="914400" lvl="1" indent="-326390" algn="l" rtl="0">
              <a:lnSpc>
                <a:spcPct val="1125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ct val="100000"/>
              <a:buChar char="○"/>
            </a:pPr>
            <a:r>
              <a:rPr lang="en" sz="2200">
                <a:solidFill>
                  <a:srgbClr val="000000"/>
                </a:solidFill>
              </a:rPr>
              <a:t>the </a:t>
            </a:r>
            <a:r>
              <a:rPr lang="en" sz="2200" b="1">
                <a:solidFill>
                  <a:srgbClr val="000000"/>
                </a:solidFill>
              </a:rPr>
              <a:t>habitat</a:t>
            </a:r>
            <a:r>
              <a:rPr lang="en" sz="2200">
                <a:solidFill>
                  <a:srgbClr val="000000"/>
                </a:solidFill>
              </a:rPr>
              <a:t> in which the organism lives, including the </a:t>
            </a:r>
            <a:r>
              <a:rPr lang="en" sz="2200" u="sng">
                <a:solidFill>
                  <a:srgbClr val="000000"/>
                </a:solidFill>
              </a:rPr>
              <a:t>physical conditions</a:t>
            </a:r>
            <a:r>
              <a:rPr lang="en" sz="2200">
                <a:solidFill>
                  <a:srgbClr val="000000"/>
                </a:solidFill>
              </a:rPr>
              <a:t> that make the habitat suitable for the organism.</a:t>
            </a:r>
            <a:endParaRPr sz="2200">
              <a:solidFill>
                <a:srgbClr val="000000"/>
              </a:solidFill>
            </a:endParaRPr>
          </a:p>
          <a:p>
            <a:pPr marL="914400" lvl="1" indent="-326390" algn="l" rtl="0">
              <a:lnSpc>
                <a:spcPct val="1125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ct val="100000"/>
              <a:buChar char="○"/>
            </a:pPr>
            <a:r>
              <a:rPr lang="en" sz="2200">
                <a:solidFill>
                  <a:srgbClr val="000000"/>
                </a:solidFill>
              </a:rPr>
              <a:t>the</a:t>
            </a:r>
            <a:r>
              <a:rPr lang="en" sz="2200" b="1">
                <a:solidFill>
                  <a:srgbClr val="000000"/>
                </a:solidFill>
              </a:rPr>
              <a:t> </a:t>
            </a:r>
            <a:r>
              <a:rPr lang="en" sz="2200" u="sng">
                <a:solidFill>
                  <a:srgbClr val="000000"/>
                </a:solidFill>
              </a:rPr>
              <a:t>relationships</a:t>
            </a:r>
            <a:r>
              <a:rPr lang="en" sz="2200" b="1">
                <a:solidFill>
                  <a:srgbClr val="000000"/>
                </a:solidFill>
              </a:rPr>
              <a:t> </a:t>
            </a:r>
            <a:r>
              <a:rPr lang="en" sz="2200">
                <a:solidFill>
                  <a:srgbClr val="000000"/>
                </a:solidFill>
              </a:rPr>
              <a:t>or</a:t>
            </a:r>
            <a:r>
              <a:rPr lang="en" sz="2200" b="1">
                <a:solidFill>
                  <a:srgbClr val="000000"/>
                </a:solidFill>
              </a:rPr>
              <a:t> </a:t>
            </a:r>
            <a:r>
              <a:rPr lang="en" sz="2200" u="sng">
                <a:solidFill>
                  <a:srgbClr val="000000"/>
                </a:solidFill>
              </a:rPr>
              <a:t>interactions</a:t>
            </a:r>
            <a:r>
              <a:rPr lang="en" sz="2200">
                <a:solidFill>
                  <a:srgbClr val="000000"/>
                </a:solidFill>
              </a:rPr>
              <a:t> with other organisms.</a:t>
            </a:r>
            <a:endParaRPr sz="2200">
              <a:solidFill>
                <a:srgbClr val="000000"/>
              </a:solidFill>
            </a:endParaRPr>
          </a:p>
          <a:p>
            <a:pPr marL="457200" lvl="0" indent="-339725" algn="l" rtl="0">
              <a:lnSpc>
                <a:spcPct val="103225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ct val="100000"/>
              <a:buChar char="●"/>
            </a:pPr>
            <a:r>
              <a:rPr lang="en" sz="2500">
                <a:solidFill>
                  <a:srgbClr val="000000"/>
                </a:solidFill>
              </a:rPr>
              <a:t>The </a:t>
            </a:r>
            <a:r>
              <a:rPr lang="en" sz="2500" b="1">
                <a:solidFill>
                  <a:srgbClr val="000000"/>
                </a:solidFill>
              </a:rPr>
              <a:t>competitive exclusion</a:t>
            </a:r>
            <a:r>
              <a:rPr lang="en" sz="2500">
                <a:solidFill>
                  <a:srgbClr val="000000"/>
                </a:solidFill>
              </a:rPr>
              <a:t> principle states that when two species occupy the same niche, one will dominate, causing the other to change its niche or reduce in number</a:t>
            </a:r>
            <a:endParaRPr sz="2200" b="1">
              <a:solidFill>
                <a:srgbClr val="000000"/>
              </a:solidFill>
            </a:endParaRPr>
          </a:p>
        </p:txBody>
      </p:sp>
      <p:sp>
        <p:nvSpPr>
          <p:cNvPr id="407" name="Google Shape;407;p46"/>
          <p:cNvSpPr txBox="1">
            <a:spLocks noGrp="1"/>
          </p:cNvSpPr>
          <p:nvPr>
            <p:ph type="sldNum" idx="12"/>
          </p:nvPr>
        </p:nvSpPr>
        <p:spPr>
          <a:xfrm>
            <a:off x="8382000" y="4888706"/>
            <a:ext cx="685800" cy="25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5</a:t>
            </a:fld>
            <a:endParaRPr/>
          </a:p>
        </p:txBody>
      </p:sp>
      <p:sp>
        <p:nvSpPr>
          <p:cNvPr id="408" name="Google Shape;408;p46"/>
          <p:cNvSpPr txBox="1"/>
          <p:nvPr/>
        </p:nvSpPr>
        <p:spPr>
          <a:xfrm>
            <a:off x="6366475" y="3494050"/>
            <a:ext cx="2027700" cy="32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latin typeface="Gill Sans"/>
                <a:ea typeface="Gill Sans"/>
                <a:cs typeface="Gill Sans"/>
                <a:sym typeface="Gill Sans"/>
              </a:rPr>
              <a:t>© 2023 Josh Duplechian, Trout Unlimited</a:t>
            </a:r>
            <a:endParaRPr sz="800">
              <a:latin typeface="Gill Sans"/>
              <a:ea typeface="Gill Sans"/>
              <a:cs typeface="Gill Sans"/>
              <a:sym typeface="Gill Sans"/>
            </a:endParaRPr>
          </a:p>
        </p:txBody>
      </p:sp>
      <p:pic>
        <p:nvPicPr>
          <p:cNvPr id="409" name="Google Shape;409;p4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309900" y="1573500"/>
            <a:ext cx="3700323" cy="1951874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Google Shape;396;p45">
            <a:extLst>
              <a:ext uri="{FF2B5EF4-FFF2-40B4-BE49-F238E27FC236}">
                <a16:creationId xmlns:a16="http://schemas.microsoft.com/office/drawing/2014/main" id="{5B393A73-22DD-E7C7-5EA2-468109FF557E}"/>
              </a:ext>
            </a:extLst>
          </p:cNvPr>
          <p:cNvSpPr txBox="1">
            <a:spLocks noGrp="1"/>
          </p:cNvSpPr>
          <p:nvPr>
            <p:ph type="ftr" idx="11"/>
          </p:nvPr>
        </p:nvSpPr>
        <p:spPr>
          <a:xfrm>
            <a:off x="457199" y="4876950"/>
            <a:ext cx="2120995" cy="25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u="sng" dirty="0">
                <a:solidFill>
                  <a:schemeClr val="bg1"/>
                </a:solidFill>
                <a:highlight>
                  <a:schemeClr val="dk2"/>
                </a:highlight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www.tu.org/headwaters</a:t>
            </a:r>
            <a:endParaRPr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eme2_TU">
  <a:themeElements>
    <a:clrScheme name="TROUT unlimited">
      <a:dk1>
        <a:srgbClr val="3FAF49"/>
      </a:dk1>
      <a:lt1>
        <a:srgbClr val="FFFFFF"/>
      </a:lt1>
      <a:dk2>
        <a:srgbClr val="003D78"/>
      </a:dk2>
      <a:lt2>
        <a:srgbClr val="FFFFFF"/>
      </a:lt2>
      <a:accent1>
        <a:srgbClr val="3FAF49"/>
      </a:accent1>
      <a:accent2>
        <a:srgbClr val="003D78"/>
      </a:accent2>
      <a:accent3>
        <a:srgbClr val="A6A6A6"/>
      </a:accent3>
      <a:accent4>
        <a:srgbClr val="D8D8D8"/>
      </a:accent4>
      <a:accent5>
        <a:srgbClr val="A2DB6C"/>
      </a:accent5>
      <a:accent6>
        <a:srgbClr val="5DBAFF"/>
      </a:accent6>
      <a:hlink>
        <a:srgbClr val="003D78"/>
      </a:hlink>
      <a:folHlink>
        <a:srgbClr val="A6A6A6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53CB575411D264594F6FA19BE180292" ma:contentTypeVersion="18" ma:contentTypeDescription="Create a new document." ma:contentTypeScope="" ma:versionID="52a263cd6f25ecfcb8067dec26e56799">
  <xsd:schema xmlns:xsd="http://www.w3.org/2001/XMLSchema" xmlns:xs="http://www.w3.org/2001/XMLSchema" xmlns:p="http://schemas.microsoft.com/office/2006/metadata/properties" xmlns:ns2="ab6ea55a-7e42-48d5-b3dd-a51bcbc8ce70" xmlns:ns3="9b1f8220-f3fc-493f-99d5-cf4afb02e5f1" targetNamespace="http://schemas.microsoft.com/office/2006/metadata/properties" ma:root="true" ma:fieldsID="b2eb5eab577d667cea7ba2543a427968" ns2:_="" ns3:_="">
    <xsd:import namespace="ab6ea55a-7e42-48d5-b3dd-a51bcbc8ce70"/>
    <xsd:import namespace="9b1f8220-f3fc-493f-99d5-cf4afb02e5f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ServiceLocation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SearchProperties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b6ea55a-7e42-48d5-b3dd-a51bcbc8ce7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3" nillable="true" ma:displayName="Location" ma:internalName="MediaServiceLocation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7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8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19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1" nillable="true" ma:taxonomy="true" ma:internalName="lcf76f155ced4ddcb4097134ff3c332f" ma:taxonomyFieldName="MediaServiceImageTags" ma:displayName="Image Tags" ma:readOnly="false" ma:fieldId="{5cf76f15-5ced-4ddc-b409-7134ff3c332f}" ma:taxonomyMulti="true" ma:sspId="0c2e0512-316f-4e36-b730-903e26aaafd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SearchProperties" ma:index="23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b1f8220-f3fc-493f-99d5-cf4afb02e5f1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d74cacaf-9eff-42a6-97a4-851841b06fbe}" ma:internalName="TaxCatchAll" ma:showField="CatchAllData" ma:web="9b1f8220-f3fc-493f-99d5-cf4afb02e5f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9b1f8220-f3fc-493f-99d5-cf4afb02e5f1" xsi:nil="true"/>
    <lcf76f155ced4ddcb4097134ff3c332f xmlns="ab6ea55a-7e42-48d5-b3dd-a51bcbc8ce7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96A39B06-83AE-4B6A-8327-FB92BEA5774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b6ea55a-7e42-48d5-b3dd-a51bcbc8ce70"/>
    <ds:schemaRef ds:uri="9b1f8220-f3fc-493f-99d5-cf4afb02e5f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0F1701F8-1504-43A0-BE4F-F58217CDA5BF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73519E7E-5524-4E18-A281-909B581157E0}">
  <ds:schemaRefs>
    <ds:schemaRef ds:uri="http://purl.org/dc/terms/"/>
    <ds:schemaRef ds:uri="http://purl.org/dc/elements/1.1/"/>
    <ds:schemaRef ds:uri="ab6ea55a-7e42-48d5-b3dd-a51bcbc8ce70"/>
    <ds:schemaRef ds:uri="9b1f8220-f3fc-493f-99d5-cf4afb02e5f1"/>
    <ds:schemaRef ds:uri="http://purl.org/dc/dcmitype/"/>
    <ds:schemaRef ds:uri="http://schemas.microsoft.com/office/2006/documentManagement/types"/>
    <ds:schemaRef ds:uri="http://schemas.microsoft.com/office/infopath/2007/PartnerControls"/>
    <ds:schemaRef ds:uri="http://schemas.microsoft.com/office/2006/metadata/properties"/>
    <ds:schemaRef ds:uri="http://schemas.openxmlformats.org/package/2006/metadata/core-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321</Words>
  <Application>Microsoft Office PowerPoint</Application>
  <PresentationFormat>On-screen Show (16:9)</PresentationFormat>
  <Paragraphs>45</Paragraphs>
  <Slides>5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5</vt:i4>
      </vt:variant>
    </vt:vector>
  </HeadingPairs>
  <TitlesOfParts>
    <vt:vector size="10" baseType="lpstr">
      <vt:lpstr>Arial</vt:lpstr>
      <vt:lpstr>Gill Sans</vt:lpstr>
      <vt:lpstr>Calibri</vt:lpstr>
      <vt:lpstr>Simple Light</vt:lpstr>
      <vt:lpstr>Theme2_TU</vt:lpstr>
      <vt:lpstr>PowerPoint Presentation</vt:lpstr>
      <vt:lpstr>Organisms, populations, species</vt:lpstr>
      <vt:lpstr>Populations, communities, ecosystems</vt:lpstr>
      <vt:lpstr>Habitat</vt:lpstr>
      <vt:lpstr>Niche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lastModifiedBy>Cecily Nordstrom</cp:lastModifiedBy>
  <cp:revision>2</cp:revision>
  <dcterms:modified xsi:type="dcterms:W3CDTF">2025-03-19T16:16:19Z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0x010100153CB575411D264594F6FA19BE180292</vt:lpwstr>
  </property>
  <property fmtid="{D5CDD505-2E9C-101B-9397-08002B2CF9AE}" pid="3" name="MediaServiceImageTags">
    <vt:lpwstr/>
  </property>
</Properties>
</file>